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3738880" y="2927985"/>
            <a:ext cx="4714240" cy="10020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142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775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8967" y="1309759"/>
            <a:ext cx="228513" cy="26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5314" y="2214997"/>
            <a:ext cx="1989974" cy="33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314" y="2214997"/>
            <a:ext cx="1085440" cy="33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2166" y="2662852"/>
            <a:ext cx="409420" cy="35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9042" y="3606205"/>
            <a:ext cx="399899" cy="34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890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274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02610"/>
            <a:ext cx="11340000" cy="3292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2342" y="5579929"/>
            <a:ext cx="399899" cy="32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6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4911" y="1271608"/>
            <a:ext cx="1114005" cy="34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5843" y="3461599"/>
            <a:ext cx="399899" cy="34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97027" y="5642069"/>
            <a:ext cx="2884988" cy="34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5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000" y="3240000"/>
            <a:ext cx="10260000" cy="1632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7382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367790"/>
            <a:ext cx="10177780" cy="473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