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60"/>
          <a:stretch>
            <a:fillRect/>
          </a:stretch>
        </p:blipFill>
        <p:spPr>
          <a:xfrm>
            <a:off x="4690745" y="2845435"/>
            <a:ext cx="2810510" cy="11671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897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3312000"/>
            <a:ext cx="10035540" cy="25527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717290"/>
            <a:ext cx="1583690" cy="17278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87395" y="3717290"/>
            <a:ext cx="136842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705" y="3717290"/>
            <a:ext cx="3023870" cy="17278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11900" y="3717290"/>
            <a:ext cx="136842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83655" y="3789045"/>
            <a:ext cx="1368425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336405" y="3717290"/>
            <a:ext cx="1367790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336405" y="3789045"/>
            <a:ext cx="1440180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5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67" b="61813"/>
          <a:stretch>
            <a:fillRect/>
          </a:stretch>
        </p:blipFill>
        <p:spPr>
          <a:xfrm>
            <a:off x="1043940" y="2729865"/>
            <a:ext cx="4476055" cy="10591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4437" b="64400"/>
          <a:stretch>
            <a:fillRect/>
          </a:stretch>
        </p:blipFill>
        <p:spPr>
          <a:xfrm>
            <a:off x="6527740" y="2729865"/>
            <a:ext cx="4589840" cy="9874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4148" r="55566"/>
          <a:stretch>
            <a:fillRect/>
          </a:stretch>
        </p:blipFill>
        <p:spPr>
          <a:xfrm>
            <a:off x="1043940" y="4509135"/>
            <a:ext cx="4476115" cy="9944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4437" t="64148"/>
          <a:stretch>
            <a:fillRect/>
          </a:stretch>
        </p:blipFill>
        <p:spPr>
          <a:xfrm>
            <a:off x="6527740" y="4509135"/>
            <a:ext cx="4589840" cy="99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81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3301845"/>
            <a:ext cx="437984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073" y="3988106"/>
            <a:ext cx="437984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4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3933825"/>
            <a:ext cx="12846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915" y="3918585"/>
            <a:ext cx="135445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3964305"/>
            <a:ext cx="12604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" y="5119370"/>
            <a:ext cx="12807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6765" y="5109845"/>
            <a:ext cx="12287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43620" y="5192395"/>
            <a:ext cx="12604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2025-01-15T13:45:39Z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