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35"/>
          <a:stretch>
            <a:fillRect/>
          </a:stretch>
        </p:blipFill>
        <p:spPr>
          <a:xfrm>
            <a:off x="4703445" y="2954973"/>
            <a:ext cx="2785110" cy="9480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01"/>
          <a:stretch>
            <a:fillRect/>
          </a:stretch>
        </p:blipFill>
        <p:spPr>
          <a:xfrm>
            <a:off x="360045" y="1224280"/>
            <a:ext cx="11339830" cy="908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2232000"/>
            <a:ext cx="10836000" cy="167218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143885" y="227711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92035" y="227711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79650" y="285305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19830" y="285305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32215" y="285305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5325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929600" y="25920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4140000" y="2592000"/>
            <a:ext cx="821690" cy="827405"/>
          </a:xfrm>
          <a:prstGeom prst="rect">
            <a:avLst/>
          </a:prstGeom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6336000" y="2592000"/>
            <a:ext cx="821690" cy="827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7992001" y="2592000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096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199515" y="3356928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505600" y="3356928"/>
            <a:ext cx="821690" cy="827405"/>
          </a:xfrm>
          <a:prstGeom prst="rect">
            <a:avLst/>
          </a:prstGeom>
        </p:spPr>
      </p:pic>
      <p:pic>
        <p:nvPicPr>
          <p:cNvPr id="1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4536000" y="3356928"/>
            <a:ext cx="821690" cy="827405"/>
          </a:xfrm>
          <a:prstGeom prst="rect">
            <a:avLst/>
          </a:prstGeom>
        </p:spPr>
      </p:pic>
      <p:pic>
        <p:nvPicPr>
          <p:cNvPr id="11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7128000" y="3356928"/>
            <a:ext cx="821690" cy="827405"/>
          </a:xfrm>
          <a:prstGeom prst="rect">
            <a:avLst/>
          </a:prstGeom>
        </p:spPr>
      </p:pic>
      <p:pic>
        <p:nvPicPr>
          <p:cNvPr id="1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8424000" y="3356928"/>
            <a:ext cx="821690" cy="827405"/>
          </a:xfrm>
          <a:prstGeom prst="rect">
            <a:avLst/>
          </a:prstGeom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0105200" y="3356928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0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4077773"/>
            <a:ext cx="39989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0125" y="4077773"/>
            <a:ext cx="39989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1032" y="4077773"/>
            <a:ext cx="39989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7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682" y="4684194"/>
            <a:ext cx="409420" cy="34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5640" y="2915920"/>
            <a:ext cx="2174875" cy="9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1990" y="2925445"/>
            <a:ext cx="2174875" cy="9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3789045"/>
            <a:ext cx="2088000" cy="9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4000" y="3816000"/>
            <a:ext cx="2088000" cy="9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2025-01-15T11:59:53Z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