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4094798" y="2960053"/>
            <a:ext cx="4002405" cy="9378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99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64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710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25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939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449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298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672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845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70965"/>
            <a:ext cx="11340000" cy="36260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0"/>
          <a:stretch>
            <a:fillRect/>
          </a:stretch>
        </p:blipFill>
        <p:spPr>
          <a:xfrm>
            <a:off x="407035" y="4643755"/>
            <a:ext cx="11339830" cy="21700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