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3313113" y="2863215"/>
            <a:ext cx="5565775" cy="11315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9596" y="3455952"/>
            <a:ext cx="1171133" cy="39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596" y="4323933"/>
            <a:ext cx="1190176" cy="3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294" y="5191914"/>
            <a:ext cx="1618639" cy="29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2443497"/>
            <a:ext cx="1171133" cy="35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7304" y="2443497"/>
            <a:ext cx="1190176" cy="35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9219" y="3300955"/>
            <a:ext cx="780755" cy="32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6070" y="3300955"/>
            <a:ext cx="761712" cy="31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7581" y="4034559"/>
            <a:ext cx="1199697" cy="37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5188" y="4034559"/>
            <a:ext cx="1152090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16272" y="4882491"/>
            <a:ext cx="752191" cy="33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87103" y="4872963"/>
            <a:ext cx="1180654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417303"/>
            <a:ext cx="323727" cy="35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6549" y="2398210"/>
            <a:ext cx="409420" cy="39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3391039"/>
            <a:ext cx="380856" cy="7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7103" y="3257389"/>
            <a:ext cx="761712" cy="34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06549" y="3238296"/>
            <a:ext cx="1218740" cy="38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78488" y="4107021"/>
            <a:ext cx="1190176" cy="34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8"/>
          <a:stretch>
            <a:fillRect/>
          </a:stretch>
        </p:blipFill>
        <p:spPr>
          <a:xfrm>
            <a:off x="1343660" y="981075"/>
            <a:ext cx="7704500" cy="5801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3035" y="3790872"/>
            <a:ext cx="809319" cy="342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0516" y="3809923"/>
            <a:ext cx="752191" cy="33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2355" y="4629132"/>
            <a:ext cx="1228261" cy="3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3035" y="5486444"/>
            <a:ext cx="818841" cy="3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1272" y="5486444"/>
            <a:ext cx="437984" cy="33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62557" y="6315179"/>
            <a:ext cx="1580554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2025-01-15T14:54:57Z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