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 b="18216"/>
          <a:stretch>
            <a:fillRect/>
          </a:stretch>
        </p:blipFill>
        <p:spPr>
          <a:xfrm>
            <a:off x="4576445" y="2994660"/>
            <a:ext cx="303911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3649275"/>
            <a:ext cx="399899" cy="34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5188" y="3649275"/>
            <a:ext cx="409420" cy="34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3649275"/>
            <a:ext cx="399899" cy="34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3649275"/>
            <a:ext cx="399899" cy="34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3400" y="3504565"/>
            <a:ext cx="36957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2185" y="3575050"/>
            <a:ext cx="524510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2430" y="3461385"/>
            <a:ext cx="8343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6260" y="4218940"/>
            <a:ext cx="3333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4710" y="4218940"/>
            <a:ext cx="76263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5920" y="4176395"/>
            <a:ext cx="90614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55465" y="4933950"/>
            <a:ext cx="34544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1850" y="4851400"/>
            <a:ext cx="79883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700" y="4912995"/>
            <a:ext cx="91821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25055" y="5608320"/>
            <a:ext cx="207962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406721"/>
            <a:ext cx="257078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0403" y="2406721"/>
            <a:ext cx="561763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798" y="2406721"/>
            <a:ext cx="276120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5188" y="2406721"/>
            <a:ext cx="590327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7884" y="2406721"/>
            <a:ext cx="228513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5667" y="2406721"/>
            <a:ext cx="590326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508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124000" y="2996883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344000" y="2996883"/>
            <a:ext cx="821690" cy="827405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124000" y="4032000"/>
            <a:ext cx="821690" cy="827405"/>
          </a:xfrm>
          <a:prstGeom prst="rect">
            <a:avLst/>
          </a:prstGeom>
        </p:spPr>
      </p:pic>
      <p:pic>
        <p:nvPicPr>
          <p:cNvPr id="1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420000" y="4032000"/>
            <a:ext cx="821690" cy="827405"/>
          </a:xfrm>
          <a:prstGeom prst="rect">
            <a:avLst/>
          </a:prstGeom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5375835" y="4032000"/>
            <a:ext cx="821690" cy="827405"/>
          </a:xfrm>
          <a:prstGeom prst="rect">
            <a:avLst/>
          </a:prstGeom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6516000" y="4032000"/>
            <a:ext cx="821690" cy="827405"/>
          </a:xfrm>
          <a:prstGeom prst="rect">
            <a:avLst/>
          </a:prstGeom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9453600" y="4032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525" y="1188085"/>
            <a:ext cx="56324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025" y="1271756"/>
            <a:ext cx="685541" cy="33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2997" y="1281307"/>
            <a:ext cx="695062" cy="32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8942" y="1816174"/>
            <a:ext cx="733148" cy="2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1309" y="2322388"/>
            <a:ext cx="2675516" cy="32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4710" y="2322388"/>
            <a:ext cx="1056875" cy="33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549" y="2847704"/>
            <a:ext cx="704584" cy="32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2025-01-15T11:39:48Z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