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85"/>
          <a:stretch>
            <a:fillRect/>
          </a:stretch>
        </p:blipFill>
        <p:spPr>
          <a:xfrm>
            <a:off x="4041458" y="2844165"/>
            <a:ext cx="4109085" cy="11696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8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05440" y="1606554"/>
            <a:ext cx="399899" cy="344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2173"/>
          </a:xfrm>
          <a:prstGeom prst="rect">
            <a:avLst/>
          </a:prstGeom>
        </p:spPr>
      </p:pic>
      <p:pic>
        <p:nvPicPr>
          <p:cNvPr id="1073742851" name="图片 1"/>
          <p:cNvPicPr>
            <a:picLocks noChangeAspect="1"/>
          </p:cNvPicPr>
          <p:nvPr/>
        </p:nvPicPr>
        <p:blipFill>
          <a:blip r:embed="rId2"/>
          <a:srcRect t="3902"/>
          <a:stretch>
            <a:fillRect/>
          </a:stretch>
        </p:blipFill>
        <p:spPr>
          <a:xfrm>
            <a:off x="2718000" y="2484000"/>
            <a:ext cx="1619885" cy="847090"/>
          </a:xfrm>
          <a:prstGeom prst="rect">
            <a:avLst/>
          </a:prstGeom>
        </p:spPr>
      </p:pic>
      <p:pic>
        <p:nvPicPr>
          <p:cNvPr id="1073742850" name="图片 8"/>
          <p:cNvPicPr>
            <a:picLocks noChangeAspect="1"/>
          </p:cNvPicPr>
          <p:nvPr/>
        </p:nvPicPr>
        <p:blipFill>
          <a:blip r:embed="rId3"/>
          <a:srcRect l="1942"/>
          <a:stretch>
            <a:fillRect/>
          </a:stretch>
        </p:blipFill>
        <p:spPr>
          <a:xfrm>
            <a:off x="5364000" y="2492693"/>
            <a:ext cx="821690" cy="827405"/>
          </a:xfrm>
          <a:prstGeom prst="rect">
            <a:avLst/>
          </a:prstGeom>
        </p:spPr>
      </p:pic>
      <p:pic>
        <p:nvPicPr>
          <p:cNvPr id="2" name="图片 8"/>
          <p:cNvPicPr>
            <a:picLocks noChangeAspect="1"/>
          </p:cNvPicPr>
          <p:nvPr/>
        </p:nvPicPr>
        <p:blipFill>
          <a:blip r:embed="rId3"/>
          <a:srcRect l="1942"/>
          <a:stretch>
            <a:fillRect/>
          </a:stretch>
        </p:blipFill>
        <p:spPr>
          <a:xfrm>
            <a:off x="7200000" y="2484000"/>
            <a:ext cx="821690" cy="827405"/>
          </a:xfrm>
          <a:prstGeom prst="rect">
            <a:avLst/>
          </a:prstGeom>
        </p:spPr>
      </p:pic>
      <p:pic>
        <p:nvPicPr>
          <p:cNvPr id="11" name="图片 8"/>
          <p:cNvPicPr>
            <a:picLocks noChangeAspect="1"/>
          </p:cNvPicPr>
          <p:nvPr/>
        </p:nvPicPr>
        <p:blipFill>
          <a:blip r:embed="rId3"/>
          <a:srcRect l="1942"/>
          <a:stretch>
            <a:fillRect/>
          </a:stretch>
        </p:blipFill>
        <p:spPr>
          <a:xfrm>
            <a:off x="1656000" y="3816000"/>
            <a:ext cx="821690" cy="827405"/>
          </a:xfrm>
          <a:prstGeom prst="rect">
            <a:avLst/>
          </a:prstGeom>
        </p:spPr>
      </p:pic>
      <p:pic>
        <p:nvPicPr>
          <p:cNvPr id="12" name="图片 8"/>
          <p:cNvPicPr>
            <a:picLocks noChangeAspect="1"/>
          </p:cNvPicPr>
          <p:nvPr/>
        </p:nvPicPr>
        <p:blipFill>
          <a:blip r:embed="rId3"/>
          <a:srcRect l="1942"/>
          <a:stretch>
            <a:fillRect/>
          </a:stretch>
        </p:blipFill>
        <p:spPr>
          <a:xfrm>
            <a:off x="2783840" y="3816000"/>
            <a:ext cx="821690" cy="827405"/>
          </a:xfrm>
          <a:prstGeom prst="rect">
            <a:avLst/>
          </a:prstGeom>
        </p:spPr>
      </p:pic>
      <p:pic>
        <p:nvPicPr>
          <p:cNvPr id="13" name="图片 8"/>
          <p:cNvPicPr>
            <a:picLocks noChangeAspect="1"/>
          </p:cNvPicPr>
          <p:nvPr/>
        </p:nvPicPr>
        <p:blipFill>
          <a:blip r:embed="rId3"/>
          <a:srcRect l="1942"/>
          <a:stretch>
            <a:fillRect/>
          </a:stretch>
        </p:blipFill>
        <p:spPr>
          <a:xfrm>
            <a:off x="5004000" y="3816000"/>
            <a:ext cx="821690" cy="827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28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63828" y="2224739"/>
            <a:ext cx="180906" cy="266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67657" y="2177085"/>
            <a:ext cx="399899" cy="34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72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2065" y="3377960"/>
            <a:ext cx="1637682" cy="324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58488" y="3377960"/>
            <a:ext cx="742670" cy="343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40151" y="4359633"/>
            <a:ext cx="1590075" cy="343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06095" y="4369164"/>
            <a:ext cx="723627" cy="333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11586" y="5303182"/>
            <a:ext cx="1647204" cy="324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06095" y="5322244"/>
            <a:ext cx="656977" cy="266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52"/>
          <a:stretch>
            <a:fillRect/>
          </a:stretch>
        </p:blipFill>
        <p:spPr>
          <a:xfrm>
            <a:off x="360045" y="3717570"/>
            <a:ext cx="11339830" cy="12474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82821" y="3848309"/>
            <a:ext cx="2018539" cy="32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24886" y="3848309"/>
            <a:ext cx="714106" cy="32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95617" y="3857852"/>
            <a:ext cx="1075919" cy="305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6347" y="4411343"/>
            <a:ext cx="704584" cy="334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525" y="1224000"/>
            <a:ext cx="10944000" cy="2434515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2927350" y="2493010"/>
            <a:ext cx="7129145" cy="79248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2855595" y="2493010"/>
            <a:ext cx="2592070" cy="79248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087620" y="2493010"/>
            <a:ext cx="2880360" cy="72009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7536180" y="2493010"/>
            <a:ext cx="2880360" cy="72009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2025-01-15T12:35:31Z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