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 b="61660"/>
          <a:stretch>
            <a:fillRect/>
          </a:stretch>
        </p:blipFill>
        <p:spPr>
          <a:xfrm>
            <a:off x="3979228" y="2493645"/>
            <a:ext cx="4233545" cy="693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0" t="56091" r="32271"/>
          <a:stretch>
            <a:fillRect/>
          </a:stretch>
        </p:blipFill>
        <p:spPr>
          <a:xfrm>
            <a:off x="3763963" y="3761105"/>
            <a:ext cx="4664075" cy="795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82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7170" y="2493010"/>
            <a:ext cx="742950" cy="11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80100" y="2493010"/>
            <a:ext cx="742950" cy="11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760460" y="2556000"/>
            <a:ext cx="742950" cy="11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550" y="3029585"/>
            <a:ext cx="742950" cy="11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0010" y="2997200"/>
            <a:ext cx="742950" cy="11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8070" y="3024000"/>
            <a:ext cx="742950" cy="11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1710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700000" y="2348548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4752000" y="2348548"/>
            <a:ext cx="821690" cy="827405"/>
          </a:xfrm>
          <a:prstGeom prst="rect">
            <a:avLst/>
          </a:prstGeom>
        </p:spPr>
      </p:pic>
      <p:pic>
        <p:nvPicPr>
          <p:cNvPr id="1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8113055" y="2348548"/>
            <a:ext cx="821690" cy="827405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8934450" y="2340000"/>
            <a:ext cx="1619885" cy="847090"/>
          </a:xfrm>
          <a:prstGeom prst="rect">
            <a:avLst/>
          </a:prstGeom>
        </p:spPr>
      </p:pic>
      <p:pic>
        <p:nvPicPr>
          <p:cNvPr id="11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849600" y="3600000"/>
            <a:ext cx="82169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85"/>
          <a:stretch>
            <a:fillRect/>
          </a:stretch>
        </p:blipFill>
        <p:spPr>
          <a:xfrm>
            <a:off x="360045" y="1224280"/>
            <a:ext cx="11339830" cy="7645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1988820"/>
            <a:ext cx="8944610" cy="150304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199515" y="2421255"/>
            <a:ext cx="2664460" cy="57594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935730" y="2421255"/>
            <a:ext cx="5256530" cy="57594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271270" y="2421255"/>
            <a:ext cx="5256530" cy="57594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600190" y="2421255"/>
            <a:ext cx="2663825" cy="57594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2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4435" y="2550795"/>
            <a:ext cx="216789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1939" y="3086731"/>
            <a:ext cx="1999496" cy="31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8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6322" y="4399447"/>
            <a:ext cx="399899" cy="34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0352" y="5887043"/>
            <a:ext cx="399899" cy="34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6246" y="6401981"/>
            <a:ext cx="1437732" cy="34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2025-01-15T11:31:12Z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