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/>
          <a:stretch>
            <a:fillRect/>
          </a:stretch>
        </p:blipFill>
        <p:spPr>
          <a:xfrm>
            <a:off x="4320540" y="2794953"/>
            <a:ext cx="3550920" cy="126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84"/>
          <a:stretch>
            <a:fillRect/>
          </a:stretch>
        </p:blipFill>
        <p:spPr>
          <a:xfrm>
            <a:off x="360045" y="1224280"/>
            <a:ext cx="11339830" cy="1988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8000" y="3213100"/>
            <a:ext cx="10058400" cy="23622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17290"/>
            <a:ext cx="136779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71495" y="3717290"/>
            <a:ext cx="122428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705" y="3717290"/>
            <a:ext cx="259207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35955" y="3789045"/>
            <a:ext cx="0" cy="12966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76135" y="3717290"/>
            <a:ext cx="396049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176135" y="3717290"/>
            <a:ext cx="115189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543925" y="3717290"/>
            <a:ext cx="122428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840595" y="3717290"/>
            <a:ext cx="1367790" cy="13684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9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035" b="61078"/>
          <a:stretch>
            <a:fillRect/>
          </a:stretch>
        </p:blipFill>
        <p:spPr>
          <a:xfrm>
            <a:off x="1055370" y="2637155"/>
            <a:ext cx="4536440" cy="10083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4960" b="61078"/>
          <a:stretch>
            <a:fillRect/>
          </a:stretch>
        </p:blipFill>
        <p:spPr>
          <a:xfrm>
            <a:off x="6600190" y="2637155"/>
            <a:ext cx="4544060" cy="10083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1152" r="55035"/>
          <a:stretch>
            <a:fillRect/>
          </a:stretch>
        </p:blipFill>
        <p:spPr>
          <a:xfrm>
            <a:off x="1055370" y="4221480"/>
            <a:ext cx="4536440" cy="10064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4242" t="61152"/>
          <a:stretch>
            <a:fillRect/>
          </a:stretch>
        </p:blipFill>
        <p:spPr>
          <a:xfrm>
            <a:off x="6527800" y="4221480"/>
            <a:ext cx="4616450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47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3960868"/>
            <a:ext cx="447506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4542572"/>
            <a:ext cx="447506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483" y="5124275"/>
            <a:ext cx="437984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083" y="5124275"/>
            <a:ext cx="437984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3628390"/>
            <a:ext cx="14325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825" y="3637915"/>
            <a:ext cx="13277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4030" y="3637915"/>
            <a:ext cx="13277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1820" y="3653155"/>
            <a:ext cx="147510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1935" y="4669155"/>
            <a:ext cx="14751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40200" y="4680585"/>
            <a:ext cx="13754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4505" y="4721225"/>
            <a:ext cx="12541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91345" y="4721225"/>
            <a:ext cx="12541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2255693"/>
            <a:ext cx="1237783" cy="35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2551827"/>
            <a:ext cx="790278" cy="34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2838408"/>
            <a:ext cx="771234" cy="37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3153648"/>
            <a:ext cx="790277" cy="33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1209" y="3440229"/>
            <a:ext cx="837884" cy="35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