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B9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49"/>
          <a:stretch>
            <a:fillRect/>
          </a:stretch>
        </p:blipFill>
        <p:spPr>
          <a:xfrm>
            <a:off x="4700905" y="2953703"/>
            <a:ext cx="2790190" cy="9505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4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2181225"/>
            <a:ext cx="9894570" cy="12858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75460" y="22764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41365" y="22047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60460" y="22047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95550" y="288544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75910" y="28530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92260" y="290703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98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9596" y="2586344"/>
            <a:ext cx="399899" cy="34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302" y="3196065"/>
            <a:ext cx="399899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571" y="3815312"/>
            <a:ext cx="409420" cy="34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999740" y="22428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224000" y="3284538"/>
            <a:ext cx="821690" cy="827405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952000" y="3284538"/>
            <a:ext cx="821690" cy="827405"/>
          </a:xfrm>
          <a:prstGeom prst="rect">
            <a:avLst/>
          </a:prstGeom>
        </p:spPr>
      </p:pic>
      <p:pic>
        <p:nvPicPr>
          <p:cNvPr id="1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919605" y="4320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2425654"/>
            <a:ext cx="666498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3045554"/>
            <a:ext cx="704584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6272" y="5053927"/>
            <a:ext cx="666498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1328973"/>
            <a:ext cx="399899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2560022"/>
            <a:ext cx="1123526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