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 b="5133"/>
          <a:stretch>
            <a:fillRect/>
          </a:stretch>
        </p:blipFill>
        <p:spPr>
          <a:xfrm>
            <a:off x="4177030" y="2773363"/>
            <a:ext cx="3837940" cy="1311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428"/>
          <a:stretch>
            <a:fillRect/>
          </a:stretch>
        </p:blipFill>
        <p:spPr>
          <a:xfrm>
            <a:off x="983615" y="1052830"/>
            <a:ext cx="10800080" cy="2160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560" y="3299460"/>
            <a:ext cx="9972000" cy="340667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919605" y="3789045"/>
            <a:ext cx="2664460" cy="244856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847215" y="3861435"/>
            <a:ext cx="1512570" cy="237617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215640" y="3789045"/>
            <a:ext cx="1511935" cy="244856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096000" y="3789045"/>
            <a:ext cx="1151890" cy="244856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880100" y="3789045"/>
            <a:ext cx="1943735" cy="244856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120505" y="3789045"/>
            <a:ext cx="2160270" cy="244856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984105" y="3789045"/>
            <a:ext cx="360045" cy="244856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616315" y="3789045"/>
            <a:ext cx="2736215" cy="244856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29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612" b="65512"/>
          <a:stretch>
            <a:fillRect/>
          </a:stretch>
        </p:blipFill>
        <p:spPr>
          <a:xfrm>
            <a:off x="1055370" y="2771775"/>
            <a:ext cx="4464685" cy="10170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55126" b="65504"/>
          <a:stretch>
            <a:fillRect/>
          </a:stretch>
        </p:blipFill>
        <p:spPr>
          <a:xfrm>
            <a:off x="6600190" y="2771775"/>
            <a:ext cx="4513580" cy="101727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t="66250" r="55612"/>
          <a:stretch>
            <a:fillRect/>
          </a:stretch>
        </p:blipFill>
        <p:spPr>
          <a:xfrm>
            <a:off x="1055370" y="4725445"/>
            <a:ext cx="4464685" cy="99527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55126" t="68683"/>
          <a:stretch>
            <a:fillRect/>
          </a:stretch>
        </p:blipFill>
        <p:spPr>
          <a:xfrm>
            <a:off x="6600190" y="4797200"/>
            <a:ext cx="4513580" cy="923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02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2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4176494"/>
            <a:ext cx="447506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6977" y="4176494"/>
            <a:ext cx="437984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1486" y="4909856"/>
            <a:ext cx="437984" cy="38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64382" y="5633693"/>
            <a:ext cx="447506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0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7660" y="4119880"/>
            <a:ext cx="126809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4005" y="4119573"/>
            <a:ext cx="428463" cy="35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7420" y="4097655"/>
            <a:ext cx="106426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5760" y="5239385"/>
            <a:ext cx="123063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73040" y="5267960"/>
            <a:ext cx="130937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38845" y="5294630"/>
            <a:ext cx="139636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2025-01-15T13:39:01Z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