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51" r:id="rId4"/>
    <p:sldId id="350" r:id="rId5"/>
    <p:sldId id="349" r:id="rId6"/>
    <p:sldId id="348" r:id="rId7"/>
    <p:sldId id="347" r:id="rId8"/>
    <p:sldId id="346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084320" y="2365375"/>
            <a:ext cx="4023360" cy="212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55"/>
          <a:stretch>
            <a:fillRect/>
          </a:stretch>
        </p:blipFill>
        <p:spPr>
          <a:xfrm>
            <a:off x="360045" y="1224280"/>
            <a:ext cx="11339830" cy="2061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970" y="3285490"/>
            <a:ext cx="9624060" cy="23622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717290"/>
            <a:ext cx="2376170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55595" y="3717290"/>
            <a:ext cx="71755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705" y="3717290"/>
            <a:ext cx="2520315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20055" y="3717290"/>
            <a:ext cx="115189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20055" y="3717290"/>
            <a:ext cx="1223645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040370" y="3717290"/>
            <a:ext cx="115189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337040" y="3717290"/>
            <a:ext cx="1151255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112125" y="3717290"/>
            <a:ext cx="244856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378" b="61497"/>
          <a:stretch>
            <a:fillRect/>
          </a:stretch>
        </p:blipFill>
        <p:spPr>
          <a:xfrm>
            <a:off x="1007745" y="2663825"/>
            <a:ext cx="4512055" cy="10532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54588" b="61497"/>
          <a:stretch>
            <a:fillRect/>
          </a:stretch>
        </p:blipFill>
        <p:spPr>
          <a:xfrm>
            <a:off x="6527545" y="2663825"/>
            <a:ext cx="4591940" cy="10532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64826" r="55376"/>
          <a:stretch>
            <a:fillRect/>
          </a:stretch>
        </p:blipFill>
        <p:spPr>
          <a:xfrm>
            <a:off x="1007745" y="4437205"/>
            <a:ext cx="4512310" cy="962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55304" t="62203"/>
          <a:stretch>
            <a:fillRect/>
          </a:stretch>
        </p:blipFill>
        <p:spPr>
          <a:xfrm>
            <a:off x="6599935" y="4365450"/>
            <a:ext cx="4519550" cy="10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57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3845183"/>
            <a:ext cx="447506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4464736"/>
            <a:ext cx="437984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6473" y="4464736"/>
            <a:ext cx="447506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185" y="3619500"/>
            <a:ext cx="120904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0225" y="3573145"/>
            <a:ext cx="123888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6090" y="3619500"/>
            <a:ext cx="7683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6405" y="3573145"/>
            <a:ext cx="50673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8135" y="4610735"/>
            <a:ext cx="12979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21175" y="4686935"/>
            <a:ext cx="13569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77380" y="4687570"/>
            <a:ext cx="11506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2294345"/>
            <a:ext cx="752191" cy="29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7959" y="2867744"/>
            <a:ext cx="771234" cy="32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2025-01-15T14:44:24Z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