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/>
          <a:stretch>
            <a:fillRect/>
          </a:stretch>
        </p:blipFill>
        <p:spPr>
          <a:xfrm>
            <a:off x="3933825" y="2332355"/>
            <a:ext cx="4324350" cy="2193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70"/>
          <a:stretch>
            <a:fillRect/>
          </a:stretch>
        </p:blipFill>
        <p:spPr>
          <a:xfrm>
            <a:off x="360045" y="1224280"/>
            <a:ext cx="11339830" cy="1917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3213100"/>
            <a:ext cx="9814560" cy="24079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717290"/>
            <a:ext cx="252031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99740" y="3717290"/>
            <a:ext cx="7175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75460" y="3717290"/>
            <a:ext cx="259207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15000" y="3717290"/>
            <a:ext cx="117284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35955" y="3717290"/>
            <a:ext cx="136779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99780" y="3717290"/>
            <a:ext cx="2520315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399780" y="3717290"/>
            <a:ext cx="1327150" cy="136779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768205" y="3717290"/>
            <a:ext cx="1224280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7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058" b="61497"/>
          <a:stretch>
            <a:fillRect/>
          </a:stretch>
        </p:blipFill>
        <p:spPr>
          <a:xfrm>
            <a:off x="1043940" y="2663825"/>
            <a:ext cx="4547810" cy="10532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191" b="61497"/>
          <a:stretch>
            <a:fillRect/>
          </a:stretch>
        </p:blipFill>
        <p:spPr>
          <a:xfrm>
            <a:off x="6527740" y="2663825"/>
            <a:ext cx="4635560" cy="10532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4826" r="55058"/>
          <a:stretch>
            <a:fillRect/>
          </a:stretch>
        </p:blipFill>
        <p:spPr>
          <a:xfrm>
            <a:off x="1043940" y="4437205"/>
            <a:ext cx="4547810" cy="962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192" t="64833"/>
          <a:stretch>
            <a:fillRect/>
          </a:stretch>
        </p:blipFill>
        <p:spPr>
          <a:xfrm>
            <a:off x="6527800" y="4437380"/>
            <a:ext cx="46355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2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3226649"/>
            <a:ext cx="44750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3846516"/>
            <a:ext cx="437984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4466384"/>
            <a:ext cx="44750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405" y="4466384"/>
            <a:ext cx="44750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185" y="3571240"/>
            <a:ext cx="110807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7315" y="3571240"/>
            <a:ext cx="10788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9345" y="3632835"/>
            <a:ext cx="10585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1935" y="4600575"/>
            <a:ext cx="116522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77790" y="4665980"/>
            <a:ext cx="10788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8870" y="4652010"/>
            <a:ext cx="10096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976020"/>
            <a:ext cx="733148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2995063"/>
            <a:ext cx="380856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3509243"/>
            <a:ext cx="1161612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3528287"/>
            <a:ext cx="437984" cy="35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113" y="3518765"/>
            <a:ext cx="780754" cy="3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214" y="4061510"/>
            <a:ext cx="1142569" cy="38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6322" y="4651865"/>
            <a:ext cx="380856" cy="3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7052" y="4632821"/>
            <a:ext cx="799798" cy="34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5491" y="4623300"/>
            <a:ext cx="1190176" cy="34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2025-01-15T14:24:05Z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