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7" r:id="rId6"/>
    <p:sldId id="308" r:id="rId7"/>
    <p:sldId id="309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/>
          <a:stretch>
            <a:fillRect/>
          </a:stretch>
        </p:blipFill>
        <p:spPr>
          <a:xfrm>
            <a:off x="4866323" y="2821305"/>
            <a:ext cx="2459355" cy="12153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57"/>
          <a:stretch>
            <a:fillRect/>
          </a:stretch>
        </p:blipFill>
        <p:spPr>
          <a:xfrm>
            <a:off x="360045" y="1224280"/>
            <a:ext cx="11339830" cy="2061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7775" y="3357245"/>
            <a:ext cx="10370820" cy="263652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070" y="3861435"/>
            <a:ext cx="1368425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071495" y="3861435"/>
            <a:ext cx="1151890" cy="15836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03070" y="3861435"/>
            <a:ext cx="2592705" cy="15836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35955" y="3861435"/>
            <a:ext cx="1296035" cy="15836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807710" y="3861435"/>
            <a:ext cx="1296035" cy="15836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399780" y="3861435"/>
            <a:ext cx="1296670" cy="15836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768840" y="3861435"/>
            <a:ext cx="1295400" cy="15119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399780" y="3861435"/>
            <a:ext cx="2808605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6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1055370" y="4074160"/>
            <a:ext cx="10801395" cy="14408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54220"/>
          <a:stretch>
            <a:fillRect/>
          </a:stretch>
        </p:blipFill>
        <p:spPr>
          <a:xfrm>
            <a:off x="1055370" y="2781300"/>
            <a:ext cx="4608195" cy="9829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53653"/>
          <a:stretch>
            <a:fillRect/>
          </a:stretch>
        </p:blipFill>
        <p:spPr>
          <a:xfrm>
            <a:off x="6456045" y="2781300"/>
            <a:ext cx="4665345" cy="9829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 r="48780"/>
          <a:stretch>
            <a:fillRect/>
          </a:stretch>
        </p:blipFill>
        <p:spPr>
          <a:xfrm>
            <a:off x="1007745" y="4509135"/>
            <a:ext cx="5159755" cy="9753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l="55507"/>
          <a:stretch>
            <a:fillRect/>
          </a:stretch>
        </p:blipFill>
        <p:spPr>
          <a:xfrm>
            <a:off x="6599300" y="4509135"/>
            <a:ext cx="4482085" cy="97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53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265592"/>
            <a:ext cx="447506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3265592"/>
            <a:ext cx="437984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8841" y="3265592"/>
            <a:ext cx="437984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962" y="3876162"/>
            <a:ext cx="447506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1662" y="3876162"/>
            <a:ext cx="437984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8841" y="3876162"/>
            <a:ext cx="437984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710" y="3602355"/>
            <a:ext cx="10496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5425" y="3560445"/>
            <a:ext cx="12712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0680" y="3575685"/>
            <a:ext cx="11328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81795" y="3583305"/>
            <a:ext cx="11049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6710" y="4662805"/>
            <a:ext cx="91186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44925" y="4653280"/>
            <a:ext cx="24460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63130" y="4673600"/>
            <a:ext cx="176847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