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AEDA"/>
    <a:srgbClr val="8CCF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4745038" y="2961958"/>
            <a:ext cx="2701925" cy="934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5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72443" y="4618672"/>
            <a:ext cx="409420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365500" y="2613600"/>
            <a:ext cx="821690" cy="827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512310" y="2613600"/>
            <a:ext cx="821690" cy="827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640000" y="2613600"/>
            <a:ext cx="821690" cy="827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98"/>
          <a:stretch>
            <a:fillRect/>
          </a:stretch>
        </p:blipFill>
        <p:spPr>
          <a:xfrm>
            <a:off x="360045" y="1224280"/>
            <a:ext cx="11339830" cy="2492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1614874"/>
            <a:ext cx="399899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60" y="3751580"/>
            <a:ext cx="10440000" cy="1206442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5203825" y="4238625"/>
            <a:ext cx="1540510" cy="414655"/>
          </a:xfrm>
          <a:prstGeom prst="line">
            <a:avLst/>
          </a:prstGeom>
          <a:ln w="19050">
            <a:solidFill>
              <a:srgbClr val="8CCF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375910" y="4004945"/>
            <a:ext cx="1152525" cy="648335"/>
          </a:xfrm>
          <a:prstGeom prst="line">
            <a:avLst/>
          </a:prstGeom>
          <a:ln w="19050">
            <a:solidFill>
              <a:srgbClr val="8CCF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120505" y="4220845"/>
            <a:ext cx="1540510" cy="414655"/>
          </a:xfrm>
          <a:prstGeom prst="line">
            <a:avLst/>
          </a:prstGeom>
          <a:ln w="19050">
            <a:solidFill>
              <a:srgbClr val="8CCF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9336405" y="4004945"/>
            <a:ext cx="1152525" cy="648335"/>
          </a:xfrm>
          <a:prstGeom prst="line">
            <a:avLst/>
          </a:prstGeom>
          <a:ln w="19050">
            <a:solidFill>
              <a:srgbClr val="8CCFE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66"/>
          <a:stretch>
            <a:fillRect/>
          </a:stretch>
        </p:blipFill>
        <p:spPr>
          <a:xfrm>
            <a:off x="360045" y="1224280"/>
            <a:ext cx="11339830" cy="2564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2000" y="3789045"/>
            <a:ext cx="10306050" cy="108585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008120" y="414909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80100" y="414909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68615" y="4149090"/>
            <a:ext cx="83947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128885" y="414909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9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2042945"/>
            <a:ext cx="1628162" cy="34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2680961"/>
            <a:ext cx="1228261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874" y="2680961"/>
            <a:ext cx="1047355" cy="33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670" y="2700006"/>
            <a:ext cx="1066397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881" y="3318977"/>
            <a:ext cx="1313954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05188" y="3318977"/>
            <a:ext cx="390377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2025-01-15T08:33:24Z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