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3756343" y="2956560"/>
            <a:ext cx="4679315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90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2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1519552"/>
            <a:ext cx="247556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3073" y="2148792"/>
            <a:ext cx="399899" cy="343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4659" y="2186927"/>
            <a:ext cx="371334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5901"/>
          </a:xfrm>
          <a:prstGeom prst="rect">
            <a:avLst/>
          </a:prstGeom>
        </p:spPr>
      </p:pic>
      <p:sp useBgFill="1">
        <p:nvSpPr>
          <p:cNvPr id="7" name="椭圆 6"/>
          <p:cNvSpPr/>
          <p:nvPr/>
        </p:nvSpPr>
        <p:spPr bwMode="white">
          <a:xfrm>
            <a:off x="2927985" y="5589270"/>
            <a:ext cx="528955" cy="5162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7993380" y="4580890"/>
            <a:ext cx="528955" cy="5162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7921625" y="5589270"/>
            <a:ext cx="528955" cy="5162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7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9193" y="1443017"/>
            <a:ext cx="380856" cy="31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413" y="1423972"/>
            <a:ext cx="2037581" cy="34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2544" y="2138158"/>
            <a:ext cx="371335" cy="2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510" y="3346450"/>
            <a:ext cx="1021651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027" y="4166449"/>
            <a:ext cx="866448" cy="31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73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2903855" y="1340485"/>
            <a:ext cx="6384335" cy="2339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860520"/>
            <a:ext cx="11340000" cy="2667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75" y="3984364"/>
            <a:ext cx="399899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82" y="5041810"/>
            <a:ext cx="742670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8128" y="5041810"/>
            <a:ext cx="733149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3897" y="5556243"/>
            <a:ext cx="409420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0269" y="5556243"/>
            <a:ext cx="399899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827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205"/>
            <a:ext cx="11340000" cy="48670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40485"/>
            <a:ext cx="10224000" cy="4758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