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3" r:id="rId3"/>
    <p:sldId id="304" r:id="rId4"/>
    <p:sldId id="305" r:id="rId5"/>
    <p:sldId id="306" r:id="rId6"/>
    <p:sldId id="307" r:id="rId7"/>
    <p:sldId id="308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0"/>
        <p:guide pos="383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072"/>
          <a:stretch>
            <a:fillRect/>
          </a:stretch>
        </p:blipFill>
        <p:spPr>
          <a:xfrm>
            <a:off x="4970145" y="2831465"/>
            <a:ext cx="2251710" cy="11950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244"/>
          <a:stretch>
            <a:fillRect/>
          </a:stretch>
        </p:blipFill>
        <p:spPr>
          <a:xfrm>
            <a:off x="360045" y="1224280"/>
            <a:ext cx="11339830" cy="19888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660" y="3213100"/>
            <a:ext cx="10172700" cy="2385060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1703705" y="3717290"/>
            <a:ext cx="1367790" cy="1368425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071495" y="3717290"/>
            <a:ext cx="1224280" cy="1368425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1775460" y="3717290"/>
            <a:ext cx="2592070" cy="1368425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735955" y="3717290"/>
            <a:ext cx="2664460" cy="1368425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7103745" y="3717290"/>
            <a:ext cx="72390" cy="1368425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5807710" y="3717290"/>
            <a:ext cx="2664460" cy="1368425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9768205" y="3717290"/>
            <a:ext cx="1368425" cy="1296035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9840595" y="3717290"/>
            <a:ext cx="1367790" cy="1296035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805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5171" b="61412"/>
          <a:stretch>
            <a:fillRect/>
          </a:stretch>
        </p:blipFill>
        <p:spPr>
          <a:xfrm>
            <a:off x="1055370" y="2658745"/>
            <a:ext cx="4536440" cy="105854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rcRect l="53370" b="61412"/>
          <a:stretch>
            <a:fillRect/>
          </a:stretch>
        </p:blipFill>
        <p:spPr>
          <a:xfrm>
            <a:off x="6456045" y="2658745"/>
            <a:ext cx="4718685" cy="105854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rcRect t="62222" r="55171"/>
          <a:stretch>
            <a:fillRect/>
          </a:stretch>
        </p:blipFill>
        <p:spPr>
          <a:xfrm>
            <a:off x="1055370" y="4365625"/>
            <a:ext cx="4536440" cy="103632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rcRect l="54079" t="62222"/>
          <a:stretch>
            <a:fillRect/>
          </a:stretch>
        </p:blipFill>
        <p:spPr>
          <a:xfrm>
            <a:off x="6527800" y="4365625"/>
            <a:ext cx="4646930" cy="1036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984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90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39848" y="3312360"/>
            <a:ext cx="447506" cy="390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81964" y="3951265"/>
            <a:ext cx="447506" cy="381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82972" y="4580634"/>
            <a:ext cx="447506" cy="381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4483" y="5210003"/>
            <a:ext cx="437984" cy="381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8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97660" y="3863340"/>
            <a:ext cx="1228725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63440" y="3860165"/>
            <a:ext cx="1238885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39380" y="3792855"/>
            <a:ext cx="107315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97660" y="4941570"/>
            <a:ext cx="128587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72965" y="4991100"/>
            <a:ext cx="1073150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20330" y="4976495"/>
            <a:ext cx="112458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2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68</cp:revision>
  <dcterms:created xsi:type="dcterms:W3CDTF">2015-09-16T06:44:00Z</dcterms:created>
  <dcterms:modified xsi:type="dcterms:W3CDTF">2025-01-15T15:02:00Z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