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3843973" y="2927033"/>
            <a:ext cx="4504055" cy="1003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4"/>
          <a:stretch>
            <a:fillRect/>
          </a:stretch>
        </p:blipFill>
        <p:spPr>
          <a:xfrm>
            <a:off x="360045" y="1224280"/>
            <a:ext cx="11339830" cy="50136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16531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09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