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54" r:id="rId4"/>
    <p:sldId id="353" r:id="rId5"/>
    <p:sldId id="352" r:id="rId6"/>
    <p:sldId id="351" r:id="rId7"/>
    <p:sldId id="350" r:id="rId8"/>
    <p:sldId id="34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3799205" y="2227263"/>
            <a:ext cx="4593590" cy="2403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25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125" y="3285490"/>
            <a:ext cx="10340340" cy="25069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789045"/>
            <a:ext cx="1296035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705" y="3789045"/>
            <a:ext cx="1367790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95775" y="3789045"/>
            <a:ext cx="1367790" cy="151257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955" y="3789045"/>
            <a:ext cx="1367790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39920" y="3789045"/>
            <a:ext cx="2663825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400415" y="3789045"/>
            <a:ext cx="0" cy="151257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840595" y="3789045"/>
            <a:ext cx="1151890" cy="151257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840595" y="3789045"/>
            <a:ext cx="1296035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9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277" b="64160"/>
          <a:stretch>
            <a:fillRect/>
          </a:stretch>
        </p:blipFill>
        <p:spPr>
          <a:xfrm>
            <a:off x="1040130" y="2781300"/>
            <a:ext cx="4623435" cy="10077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4986" b="64160"/>
          <a:stretch>
            <a:fillRect/>
          </a:stretch>
        </p:blipFill>
        <p:spPr>
          <a:xfrm>
            <a:off x="6600190" y="2781300"/>
            <a:ext cx="4551680" cy="10077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4024" r="54986"/>
          <a:stretch>
            <a:fillRect/>
          </a:stretch>
        </p:blipFill>
        <p:spPr>
          <a:xfrm>
            <a:off x="1040130" y="4581525"/>
            <a:ext cx="4551680" cy="10115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4270" t="64024"/>
          <a:stretch>
            <a:fillRect/>
          </a:stretch>
        </p:blipFill>
        <p:spPr>
          <a:xfrm>
            <a:off x="6527800" y="4581525"/>
            <a:ext cx="4624070" cy="101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62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3320324"/>
            <a:ext cx="44750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3977807"/>
            <a:ext cx="44750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987" y="3977807"/>
            <a:ext cx="44750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4635291"/>
            <a:ext cx="447506" cy="39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3705860"/>
            <a:ext cx="12611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250" y="3694430"/>
            <a:ext cx="10026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4530" y="3705225"/>
            <a:ext cx="121856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3135" y="3694430"/>
            <a:ext cx="11023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31035" y="4782185"/>
            <a:ext cx="5899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59250" y="4761865"/>
            <a:ext cx="12966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15480" y="4813935"/>
            <a:ext cx="12376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2883226"/>
            <a:ext cx="1809068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3503052"/>
            <a:ext cx="714105" cy="33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2025-01-15T15:06:12Z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