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2626360" y="2980690"/>
            <a:ext cx="6939280" cy="896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9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2272511"/>
            <a:ext cx="399899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3454470"/>
            <a:ext cx="399899" cy="35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4962" y="4636429"/>
            <a:ext cx="1114005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983615" y="980440"/>
            <a:ext cx="10152000" cy="58190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1958214"/>
            <a:ext cx="342770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924" y="1967749"/>
            <a:ext cx="352292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9974" y="1967749"/>
            <a:ext cx="352292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136" y="2844992"/>
            <a:ext cx="352291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7078" y="3436178"/>
            <a:ext cx="2837380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4904606"/>
            <a:ext cx="7702821" cy="35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