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4788535" y="3004503"/>
            <a:ext cx="2614930" cy="848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5894" y="2234039"/>
            <a:ext cx="409420" cy="34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2916000" y="4770000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816000" y="4770000"/>
            <a:ext cx="821690" cy="827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7560000" y="4770000"/>
            <a:ext cx="821690" cy="8274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8472170" y="4770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360" y="3625537"/>
            <a:ext cx="1837632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3625537"/>
            <a:ext cx="1837632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5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3101585"/>
            <a:ext cx="1123526" cy="35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523" y="3139708"/>
            <a:ext cx="180906" cy="28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911" y="3692500"/>
            <a:ext cx="1475818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2166" y="3702031"/>
            <a:ext cx="323727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4911" y="4283415"/>
            <a:ext cx="761712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3022" y="4302477"/>
            <a:ext cx="647455" cy="3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46"/>
          <a:stretch>
            <a:fillRect/>
          </a:stretch>
        </p:blipFill>
        <p:spPr>
          <a:xfrm>
            <a:off x="360045" y="1224280"/>
            <a:ext cx="11339830" cy="837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2132965"/>
            <a:ext cx="8479155" cy="166624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279650" y="2348865"/>
            <a:ext cx="2087880" cy="115252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341245" y="2348865"/>
            <a:ext cx="2026285" cy="5765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341245" y="2997200"/>
            <a:ext cx="2026285" cy="50482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880100" y="2348865"/>
            <a:ext cx="2087880" cy="5765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880100" y="2997200"/>
            <a:ext cx="2016125" cy="50419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880100" y="2348865"/>
            <a:ext cx="2087880" cy="115316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3278020"/>
            <a:ext cx="4827355" cy="34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