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8" r:id="rId4"/>
    <p:sldId id="327" r:id="rId5"/>
    <p:sldId id="326" r:id="rId6"/>
    <p:sldId id="325" r:id="rId7"/>
    <p:sldId id="332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17293"/>
          <a:stretch>
            <a:fillRect/>
          </a:stretch>
        </p:blipFill>
        <p:spPr>
          <a:xfrm>
            <a:off x="4067175" y="2596198"/>
            <a:ext cx="4057650" cy="1665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48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3357245"/>
            <a:ext cx="10116000" cy="2644557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703070" y="3860800"/>
            <a:ext cx="122428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27350" y="3860800"/>
            <a:ext cx="1368425" cy="15843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703070" y="3860800"/>
            <a:ext cx="259270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19420" y="3860800"/>
            <a:ext cx="122428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43700" y="3860800"/>
            <a:ext cx="1368425" cy="15843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519420" y="3860800"/>
            <a:ext cx="259270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479915" y="3789045"/>
            <a:ext cx="1296035" cy="172847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552305" y="3860800"/>
            <a:ext cx="1224280" cy="15843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2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54" b="63503"/>
          <a:stretch>
            <a:fillRect/>
          </a:stretch>
        </p:blipFill>
        <p:spPr>
          <a:xfrm>
            <a:off x="1055370" y="2780665"/>
            <a:ext cx="4464050" cy="10083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4486" b="63503"/>
          <a:stretch>
            <a:fillRect/>
          </a:stretch>
        </p:blipFill>
        <p:spPr>
          <a:xfrm>
            <a:off x="6527800" y="2780665"/>
            <a:ext cx="4571365" cy="10083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5157" r="54833"/>
          <a:stretch>
            <a:fillRect/>
          </a:stretch>
        </p:blipFill>
        <p:spPr>
          <a:xfrm>
            <a:off x="1055370" y="4580890"/>
            <a:ext cx="4536440" cy="9626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5200" t="65157"/>
          <a:stretch>
            <a:fillRect/>
          </a:stretch>
        </p:blipFill>
        <p:spPr>
          <a:xfrm>
            <a:off x="6599555" y="4580890"/>
            <a:ext cx="4499610" cy="96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72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07"/>
          <a:stretch>
            <a:fillRect/>
          </a:stretch>
        </p:blipFill>
        <p:spPr>
          <a:xfrm>
            <a:off x="360045" y="1224280"/>
            <a:ext cx="11339830" cy="1053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8000" y="2268000"/>
            <a:ext cx="9997440" cy="259080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703070" y="2780665"/>
            <a:ext cx="295275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070" y="2780665"/>
            <a:ext cx="158432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87395" y="2780665"/>
            <a:ext cx="144018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11900" y="2780665"/>
            <a:ext cx="302387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752080" y="2780665"/>
            <a:ext cx="295211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383655" y="2780665"/>
            <a:ext cx="2952115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752080" y="2780665"/>
            <a:ext cx="3023870" cy="165671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4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887470"/>
            <a:ext cx="139001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3040" y="3882390"/>
            <a:ext cx="13258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9345" y="3909695"/>
            <a:ext cx="12947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7185" y="5094605"/>
            <a:ext cx="13576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2090" y="5094605"/>
            <a:ext cx="11684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8870" y="5183505"/>
            <a:ext cx="13576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2025-01-14T14:48:46Z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