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9" b="23336"/>
          <a:stretch>
            <a:fillRect/>
          </a:stretch>
        </p:blipFill>
        <p:spPr>
          <a:xfrm>
            <a:off x="4255453" y="3056573"/>
            <a:ext cx="3681095" cy="7448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1671854"/>
            <a:ext cx="399899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5094000" y="3888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5940000" y="3888000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8100000" y="3888000"/>
            <a:ext cx="1619885" cy="847090"/>
          </a:xfrm>
          <a:prstGeom prst="rect">
            <a:avLst/>
          </a:prstGeom>
        </p:spPr>
      </p:pic>
      <p:pic>
        <p:nvPicPr>
          <p:cNvPr id="11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840355" y="5184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2227201"/>
            <a:ext cx="409420" cy="34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2752688"/>
            <a:ext cx="399899" cy="34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7657" y="3278174"/>
            <a:ext cx="399899" cy="34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3677" y="2310407"/>
            <a:ext cx="380856" cy="33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13" y="2319937"/>
            <a:ext cx="380856" cy="31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7329" y="3034679"/>
            <a:ext cx="295163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6448" y="5026427"/>
            <a:ext cx="399899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3803" y="2368602"/>
            <a:ext cx="399899" cy="3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2025-01-15T11:32:52Z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