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CB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938" y="2966085"/>
            <a:ext cx="7752125" cy="925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197335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197335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2197335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3304265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3304265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6599" y="4401653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0503" y="4401653"/>
            <a:ext cx="418942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0823566" cy="56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5878195"/>
            <a:ext cx="2269490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6695440"/>
            <a:ext cx="4559300" cy="13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4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759208"/>
            <a:ext cx="4398891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7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224280"/>
            <a:ext cx="9912395" cy="853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2528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3177698"/>
            <a:ext cx="257078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360" y="1319332"/>
            <a:ext cx="418942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550120"/>
            <a:ext cx="9864181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720" y="4102735"/>
            <a:ext cx="21272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85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02"/>
          <a:stretch>
            <a:fillRect/>
          </a:stretch>
        </p:blipFill>
        <p:spPr>
          <a:xfrm>
            <a:off x="1199515" y="908685"/>
            <a:ext cx="986477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72000"/>
            <a:ext cx="9828000" cy="5760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4135426"/>
            <a:ext cx="238035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4202246"/>
            <a:ext cx="247556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2392" y="4135426"/>
            <a:ext cx="104735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4483" y="4125881"/>
            <a:ext cx="190428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702" y="4135426"/>
            <a:ext cx="285642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4202246"/>
            <a:ext cx="266599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4483" y="4125881"/>
            <a:ext cx="323727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57481" y="4125881"/>
            <a:ext cx="238035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3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000" y="2721600"/>
            <a:ext cx="845820" cy="8610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200" y="2721600"/>
            <a:ext cx="845820" cy="8610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200" y="2734107"/>
            <a:ext cx="1666800" cy="8485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6000" y="2734107"/>
            <a:ext cx="1666800" cy="8485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000" y="4212000"/>
            <a:ext cx="845820" cy="8610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00" y="4212000"/>
            <a:ext cx="845820" cy="8610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000" y="4212000"/>
            <a:ext cx="1666800" cy="84855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215" y="4212000"/>
            <a:ext cx="845820" cy="86106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000" y="4212000"/>
            <a:ext cx="845820" cy="8610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075" y="5661660"/>
            <a:ext cx="845820" cy="861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000" y="5661660"/>
            <a:ext cx="845820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016553"/>
            <a:ext cx="418942" cy="36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4894920"/>
            <a:ext cx="418942" cy="36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4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386667"/>
            <a:ext cx="418942" cy="36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87345"/>
            <a:ext cx="11340000" cy="1119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6549" y="2683031"/>
            <a:ext cx="418942" cy="36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187773"/>
            <a:ext cx="361813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0377" y="2206858"/>
            <a:ext cx="380856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725" y="2187773"/>
            <a:ext cx="361813" cy="3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13" y="3199259"/>
            <a:ext cx="418942" cy="36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3867221"/>
            <a:ext cx="390377" cy="2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8866" y="3867221"/>
            <a:ext cx="361813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335" y="3876763"/>
            <a:ext cx="390377" cy="2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6246" y="3848136"/>
            <a:ext cx="361813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48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000" y="2088000"/>
            <a:ext cx="9204960" cy="219456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296035" y="2348230"/>
            <a:ext cx="1847850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43660" y="2925445"/>
            <a:ext cx="1847850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43660" y="3502660"/>
            <a:ext cx="1847850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343660" y="2421255"/>
            <a:ext cx="1800225" cy="172783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92035" y="2348865"/>
            <a:ext cx="1847850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63790" y="2348865"/>
            <a:ext cx="1800225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392035" y="3571875"/>
            <a:ext cx="1847850" cy="57721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392035" y="3501390"/>
            <a:ext cx="1871980" cy="578485"/>
          </a:xfrm>
          <a:prstGeom prst="line">
            <a:avLst/>
          </a:prstGeom>
          <a:ln w="19050">
            <a:solidFill>
              <a:srgbClr val="EA6CB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768336"/>
            <a:ext cx="5141561" cy="3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105" y="3893185"/>
            <a:ext cx="336613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80" y="4446270"/>
            <a:ext cx="387413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78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740100" y="5232897"/>
            <a:ext cx="418942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800" y="3132000"/>
            <a:ext cx="845820" cy="861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800" y="3132000"/>
            <a:ext cx="845820" cy="8610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000" y="3132000"/>
            <a:ext cx="845820" cy="8610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000" y="3132635"/>
            <a:ext cx="845820" cy="8610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600" y="4221700"/>
            <a:ext cx="1666800" cy="84855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555" y="4222970"/>
            <a:ext cx="1666800" cy="8485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810" y="4223565"/>
            <a:ext cx="845820" cy="8610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0000" y="4224200"/>
            <a:ext cx="845820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2025-01-14T11:54:31Z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