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003993" y="2947988"/>
            <a:ext cx="418401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44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988820"/>
            <a:ext cx="10260000" cy="345838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591810" y="234000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84000" y="403200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84000" y="4896000"/>
            <a:ext cx="431800" cy="43053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35505" y="4896000"/>
            <a:ext cx="431800" cy="43053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61"/>
          <a:stretch>
            <a:fillRect/>
          </a:stretch>
        </p:blipFill>
        <p:spPr>
          <a:xfrm>
            <a:off x="360045" y="4883150"/>
            <a:ext cx="11339830" cy="513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8000" y="1440000"/>
            <a:ext cx="7164000" cy="344337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916000" y="183600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55370" y="270891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84000" y="356400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260" y="1885315"/>
            <a:ext cx="52578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2376276"/>
            <a:ext cx="399899" cy="34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899" y="3442847"/>
            <a:ext cx="733148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526" y="3433324"/>
            <a:ext cx="1123526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8"/>
          <a:stretch>
            <a:fillRect/>
          </a:stretch>
        </p:blipFill>
        <p:spPr>
          <a:xfrm>
            <a:off x="360045" y="4996815"/>
            <a:ext cx="11339830" cy="1007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68110" y="5088960"/>
            <a:ext cx="399899" cy="34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1296035"/>
            <a:ext cx="10512000" cy="3700752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847215" y="2277110"/>
            <a:ext cx="2592705" cy="11518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07485" y="2277110"/>
            <a:ext cx="2520315" cy="11518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423795" y="2277110"/>
            <a:ext cx="4248150" cy="12242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408160" y="2277110"/>
            <a:ext cx="0" cy="10801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3573145"/>
            <a:ext cx="3329940" cy="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440" y="4437380"/>
            <a:ext cx="3329940" cy="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30" y="5229225"/>
            <a:ext cx="3329940" cy="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3006763"/>
            <a:ext cx="238035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9647" y="3006763"/>
            <a:ext cx="238035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483438"/>
            <a:ext cx="399899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8010" y="5075531"/>
            <a:ext cx="1799546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4833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0" y="1341120"/>
            <a:ext cx="10188000" cy="476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