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4065270" y="2939415"/>
            <a:ext cx="4061460" cy="9791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1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1616466"/>
            <a:ext cx="399899" cy="34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542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839470" y="2780983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3107690" y="2780983"/>
            <a:ext cx="1619885" cy="8470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5375910" y="2780983"/>
            <a:ext cx="1619885" cy="8470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7644130" y="2780983"/>
            <a:ext cx="1619885" cy="8470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9912350" y="278098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340000" cy="5686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4308" y="4100534"/>
            <a:ext cx="399899" cy="3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2117" y="4853005"/>
            <a:ext cx="399899" cy="3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9875" y="4853005"/>
            <a:ext cx="399899" cy="3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7684" y="5595951"/>
            <a:ext cx="399899" cy="34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3948332"/>
            <a:ext cx="399899" cy="34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3929281"/>
            <a:ext cx="409420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06" y="3929281"/>
            <a:ext cx="409420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3948332"/>
            <a:ext cx="409420" cy="34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430" y="6155055"/>
            <a:ext cx="140906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9168" y="6196383"/>
            <a:ext cx="1371083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