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61403"/>
          <a:stretch>
            <a:fillRect/>
          </a:stretch>
        </p:blipFill>
        <p:spPr>
          <a:xfrm>
            <a:off x="3948430" y="2564130"/>
            <a:ext cx="4295140" cy="703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t="56467" r="37356"/>
          <a:stretch>
            <a:fillRect/>
          </a:stretch>
        </p:blipFill>
        <p:spPr>
          <a:xfrm>
            <a:off x="4367213" y="3903345"/>
            <a:ext cx="3423285" cy="79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672385"/>
            <a:ext cx="399899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839470" y="4148773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3096000" y="4148773"/>
            <a:ext cx="1619885" cy="847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5375910" y="4148773"/>
            <a:ext cx="1619885" cy="8470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r="57929"/>
          <a:stretch>
            <a:fillRect/>
          </a:stretch>
        </p:blipFill>
        <p:spPr>
          <a:xfrm>
            <a:off x="7628255" y="4149090"/>
            <a:ext cx="1635760" cy="8204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56900"/>
          <a:stretch>
            <a:fillRect/>
          </a:stretch>
        </p:blipFill>
        <p:spPr>
          <a:xfrm>
            <a:off x="9840595" y="4149090"/>
            <a:ext cx="1675765" cy="82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405697"/>
            <a:ext cx="1618639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2415227"/>
            <a:ext cx="723627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523" y="2424757"/>
            <a:ext cx="723627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549" y="2424757"/>
            <a:ext cx="742671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3311030"/>
            <a:ext cx="1618639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3330090"/>
            <a:ext cx="685541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7002" y="3311030"/>
            <a:ext cx="733148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6549" y="3301500"/>
            <a:ext cx="723627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931134"/>
            <a:ext cx="390377" cy="2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2902523"/>
            <a:ext cx="2113753" cy="3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4132805"/>
            <a:ext cx="371335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2166" y="4142342"/>
            <a:ext cx="1418690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7204" y="4142342"/>
            <a:ext cx="1790025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90"/>
          <a:stretch>
            <a:fillRect/>
          </a:stretch>
        </p:blipFill>
        <p:spPr>
          <a:xfrm>
            <a:off x="360045" y="1224280"/>
            <a:ext cx="11339830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2244455"/>
            <a:ext cx="409420" cy="3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933190"/>
            <a:ext cx="9792000" cy="2627306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31315" y="5373370"/>
            <a:ext cx="2232660" cy="6483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63975" y="5373370"/>
            <a:ext cx="2376170" cy="6483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03705" y="5373370"/>
            <a:ext cx="4536440" cy="6483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912350" y="5445125"/>
            <a:ext cx="0" cy="6483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