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3919855" y="2318385"/>
            <a:ext cx="4352290" cy="2221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42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8000" y="3348000"/>
            <a:ext cx="10218420" cy="24688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47520" y="3789045"/>
            <a:ext cx="1323975" cy="15125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705" y="3861435"/>
            <a:ext cx="1296035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11980" y="3789045"/>
            <a:ext cx="1251585" cy="15125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39920" y="3789045"/>
            <a:ext cx="1268095" cy="15125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48195" y="3789045"/>
            <a:ext cx="1323975" cy="15125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176135" y="3789045"/>
            <a:ext cx="1268095" cy="15125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812655" y="3789045"/>
            <a:ext cx="1179830" cy="151257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840595" y="3789045"/>
            <a:ext cx="1268095" cy="144018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4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933" b="63567"/>
          <a:stretch>
            <a:fillRect/>
          </a:stretch>
        </p:blipFill>
        <p:spPr>
          <a:xfrm>
            <a:off x="1055370" y="2781300"/>
            <a:ext cx="4536440" cy="10077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4365" b="66162"/>
          <a:stretch>
            <a:fillRect/>
          </a:stretch>
        </p:blipFill>
        <p:spPr>
          <a:xfrm>
            <a:off x="6527800" y="2781300"/>
            <a:ext cx="4593590" cy="9359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5083" r="54220"/>
          <a:stretch>
            <a:fillRect/>
          </a:stretch>
        </p:blipFill>
        <p:spPr>
          <a:xfrm>
            <a:off x="1055370" y="4581525"/>
            <a:ext cx="4608195" cy="9658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3653" t="65083"/>
          <a:stretch>
            <a:fillRect/>
          </a:stretch>
        </p:blipFill>
        <p:spPr>
          <a:xfrm>
            <a:off x="6456045" y="4581525"/>
            <a:ext cx="4665345" cy="965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69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359366"/>
            <a:ext cx="447506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3359366"/>
            <a:ext cx="437984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231" y="3359366"/>
            <a:ext cx="447506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3173" y="4007602"/>
            <a:ext cx="437984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874" y="4007602"/>
            <a:ext cx="437984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7027" y="4007602"/>
            <a:ext cx="447506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52594" y="4007602"/>
            <a:ext cx="437984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01712" y="4655839"/>
            <a:ext cx="447506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48261" y="4655839"/>
            <a:ext cx="447506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360" y="3739515"/>
            <a:ext cx="130683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0200" y="3739515"/>
            <a:ext cx="112395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480" y="3792855"/>
            <a:ext cx="12858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1320" y="3681095"/>
            <a:ext cx="131635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3360" y="4876165"/>
            <a:ext cx="123952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49725" y="4852670"/>
            <a:ext cx="140462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82105" y="4854575"/>
            <a:ext cx="100457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1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438" y="2360528"/>
            <a:ext cx="752191" cy="29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3000422"/>
            <a:ext cx="780755" cy="32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