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62449"/>
          <a:stretch>
            <a:fillRect/>
          </a:stretch>
        </p:blipFill>
        <p:spPr>
          <a:xfrm>
            <a:off x="4022408" y="2420620"/>
            <a:ext cx="4146550" cy="719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54992" r="32904"/>
          <a:stretch>
            <a:fillRect/>
          </a:stretch>
        </p:blipFill>
        <p:spPr>
          <a:xfrm>
            <a:off x="3799523" y="3789045"/>
            <a:ext cx="459232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1624186"/>
            <a:ext cx="399898" cy="3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5591810" y="3788728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913" t="2498" b="1057"/>
          <a:stretch>
            <a:fillRect/>
          </a:stretch>
        </p:blipFill>
        <p:spPr>
          <a:xfrm>
            <a:off x="828000" y="5085080"/>
            <a:ext cx="2347200" cy="83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3054978"/>
            <a:ext cx="2494609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3579477"/>
            <a:ext cx="3008765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02" y="2881839"/>
            <a:ext cx="399899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639" y="2881839"/>
            <a:ext cx="399899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677" y="2881839"/>
            <a:ext cx="399899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4215733"/>
            <a:ext cx="399899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667" y="4215733"/>
            <a:ext cx="409420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8110" y="4215733"/>
            <a:ext cx="409420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586074"/>
            <a:ext cx="1494861" cy="3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