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57996"/>
          <a:stretch>
            <a:fillRect/>
          </a:stretch>
        </p:blipFill>
        <p:spPr>
          <a:xfrm>
            <a:off x="3867785" y="2636520"/>
            <a:ext cx="4478020" cy="732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56658" r="37989"/>
          <a:stretch>
            <a:fillRect/>
          </a:stretch>
        </p:blipFill>
        <p:spPr>
          <a:xfrm>
            <a:off x="4394835" y="3860800"/>
            <a:ext cx="340233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75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1787667"/>
            <a:ext cx="399899" cy="34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52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01"/>
          <a:stretch>
            <a:fillRect/>
          </a:stretch>
        </p:blipFill>
        <p:spPr>
          <a:xfrm>
            <a:off x="1559560" y="2924810"/>
            <a:ext cx="1620000" cy="8476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6000" y="2924810"/>
            <a:ext cx="864000" cy="852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000" y="4320000"/>
            <a:ext cx="864000" cy="852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1943"/>
          <a:stretch>
            <a:fillRect/>
          </a:stretch>
        </p:blipFill>
        <p:spPr>
          <a:xfrm>
            <a:off x="4500000" y="4320540"/>
            <a:ext cx="821795" cy="82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943"/>
          <a:stretch>
            <a:fillRect/>
          </a:stretch>
        </p:blipFill>
        <p:spPr>
          <a:xfrm>
            <a:off x="5618870" y="4320540"/>
            <a:ext cx="821795" cy="82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1390" y="2114550"/>
            <a:ext cx="18567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3375" y="3024363"/>
            <a:ext cx="314206" cy="1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9722" y="2900528"/>
            <a:ext cx="39989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3453754"/>
            <a:ext cx="399899" cy="35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3453754"/>
            <a:ext cx="409420" cy="35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241" y="3453754"/>
            <a:ext cx="399899" cy="35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3453754"/>
            <a:ext cx="409420" cy="35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190" y="2263775"/>
            <a:ext cx="139065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440" y="2922012"/>
            <a:ext cx="371335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8136" y="2941090"/>
            <a:ext cx="352292" cy="2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1309" y="2922012"/>
            <a:ext cx="371335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6876" y="3561151"/>
            <a:ext cx="361813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2025-01-15T08:12:16Z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