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35"/>
          <a:stretch>
            <a:fillRect/>
          </a:stretch>
        </p:blipFill>
        <p:spPr>
          <a:xfrm>
            <a:off x="4862513" y="2986088"/>
            <a:ext cx="24669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1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2921" y="1615866"/>
            <a:ext cx="409420" cy="34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359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2304000" y="2492693"/>
            <a:ext cx="1619885" cy="847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6516000" y="2484000"/>
            <a:ext cx="1619885" cy="8470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840325" y="3861118"/>
            <a:ext cx="161988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68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9068" y="2379409"/>
            <a:ext cx="1599596" cy="33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3627" y="2379409"/>
            <a:ext cx="676020" cy="33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1763" y="2388958"/>
            <a:ext cx="733148" cy="30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1788" y="2388958"/>
            <a:ext cx="742670" cy="30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69068" y="3248354"/>
            <a:ext cx="656977" cy="35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59093" y="3257903"/>
            <a:ext cx="656977" cy="33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62720" y="3257903"/>
            <a:ext cx="761712" cy="30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81309" y="3257903"/>
            <a:ext cx="733148" cy="31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873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0871637" y="4263642"/>
            <a:ext cx="399899" cy="34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1559560" y="2232000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4824000" y="2232000"/>
            <a:ext cx="821690" cy="8274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913" t="2498" b="1057"/>
          <a:stretch>
            <a:fillRect/>
          </a:stretch>
        </p:blipFill>
        <p:spPr>
          <a:xfrm>
            <a:off x="5796000" y="2232000"/>
            <a:ext cx="2347200" cy="83521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913" t="2498" b="1057"/>
          <a:stretch>
            <a:fillRect/>
          </a:stretch>
        </p:blipFill>
        <p:spPr>
          <a:xfrm>
            <a:off x="1199475" y="3240000"/>
            <a:ext cx="2347200" cy="835218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4"/>
          <a:srcRect t="3902"/>
          <a:stretch>
            <a:fillRect/>
          </a:stretch>
        </p:blipFill>
        <p:spPr>
          <a:xfrm>
            <a:off x="5303520" y="3240000"/>
            <a:ext cx="161988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717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302367" y="4436421"/>
            <a:ext cx="399899" cy="34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63324" y="4436421"/>
            <a:ext cx="399899" cy="34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24282" y="4436421"/>
            <a:ext cx="399899" cy="34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