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042093" y="2947670"/>
            <a:ext cx="4107815" cy="962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4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3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0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800000" cy="60193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71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2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7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9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54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