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657725" y="2946718"/>
            <a:ext cx="2876550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2423770"/>
            <a:ext cx="266599" cy="2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2423770"/>
            <a:ext cx="104735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2423770"/>
            <a:ext cx="228513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93" y="2423770"/>
            <a:ext cx="218992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6977" y="2423770"/>
            <a:ext cx="323727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3274" y="3671151"/>
            <a:ext cx="218992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0377" y="3671151"/>
            <a:ext cx="218992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9168" y="3604497"/>
            <a:ext cx="218992" cy="2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7481" y="3671151"/>
            <a:ext cx="218992" cy="1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52896" y="3604497"/>
            <a:ext cx="209471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5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576630"/>
            <a:ext cx="399898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019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415415" y="2916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279650" y="2916000"/>
            <a:ext cx="821690" cy="827405"/>
          </a:xfrm>
          <a:prstGeom prst="rect">
            <a:avLst/>
          </a:prstGeom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143885" y="2916000"/>
            <a:ext cx="821690" cy="827405"/>
          </a:xfrm>
          <a:prstGeom prst="rect">
            <a:avLst/>
          </a:prstGeom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516000" y="2916000"/>
            <a:ext cx="821690" cy="827405"/>
          </a:xfrm>
          <a:prstGeom prst="rect">
            <a:avLst/>
          </a:prstGeom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380000" y="2916000"/>
            <a:ext cx="821690" cy="827405"/>
          </a:xfrm>
          <a:prstGeom prst="rect">
            <a:avLst/>
          </a:prstGeom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236800" y="2916000"/>
            <a:ext cx="821690" cy="8274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4725035"/>
            <a:ext cx="31813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0434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628000" y="3816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032000" y="3816000"/>
            <a:ext cx="821690" cy="827405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824470" y="3816000"/>
            <a:ext cx="821690" cy="827405"/>
          </a:xfrm>
          <a:prstGeom prst="rect">
            <a:avLst/>
          </a:prstGeom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096000" y="4824000"/>
            <a:ext cx="821690" cy="827405"/>
          </a:xfrm>
          <a:prstGeom prst="rect">
            <a:avLst/>
          </a:prstGeom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462000" y="482400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3960000" y="4824000"/>
            <a:ext cx="1619885" cy="847090"/>
          </a:xfrm>
          <a:prstGeom prst="rect">
            <a:avLst/>
          </a:prstGeom>
        </p:spPr>
      </p:pic>
      <p:pic>
        <p:nvPicPr>
          <p:cNvPr id="16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112125" y="4824000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5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1300332"/>
            <a:ext cx="733148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1796496"/>
            <a:ext cx="399899" cy="34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644" y="1796496"/>
            <a:ext cx="399899" cy="34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