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679315" y="2965768"/>
            <a:ext cx="2833370" cy="9264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1633628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67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000" y="2209165"/>
            <a:ext cx="7992000" cy="1251099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423795" y="2344420"/>
            <a:ext cx="1918335" cy="95631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240145" y="2560320"/>
            <a:ext cx="1090295" cy="741045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03970" y="2559685"/>
            <a:ext cx="997585" cy="72136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178516"/>
            <a:ext cx="25200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3941254"/>
            <a:ext cx="25200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3929" y="4818403"/>
            <a:ext cx="133299" cy="1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695" y="4856539"/>
            <a:ext cx="152342" cy="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405" y="3186407"/>
            <a:ext cx="1951889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35" y="3186407"/>
            <a:ext cx="1085440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4520083"/>
            <a:ext cx="1999496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183" y="4529609"/>
            <a:ext cx="1104483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560" y="2041525"/>
            <a:ext cx="104711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2205177"/>
            <a:ext cx="1066397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783" y="2805315"/>
            <a:ext cx="704584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1863" y="2805315"/>
            <a:ext cx="685541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2367" y="3414979"/>
            <a:ext cx="714105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1511" y="3367349"/>
            <a:ext cx="177098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1385" y="3967487"/>
            <a:ext cx="676020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81813" y="4539047"/>
            <a:ext cx="399899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