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4525328" y="2952433"/>
            <a:ext cx="3141345" cy="953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84"/>
          <a:stretch>
            <a:fillRect/>
          </a:stretch>
        </p:blipFill>
        <p:spPr>
          <a:xfrm>
            <a:off x="360045" y="1224280"/>
            <a:ext cx="11339830" cy="908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2348865"/>
            <a:ext cx="10116000" cy="135317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359785" y="2385060"/>
            <a:ext cx="4184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63565" y="2348865"/>
            <a:ext cx="4184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28250" y="2385060"/>
            <a:ext cx="4184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47215" y="3068955"/>
            <a:ext cx="4184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03520" y="3141345"/>
            <a:ext cx="4184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48115" y="3068955"/>
            <a:ext cx="4184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2CB9EF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2CB9E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2983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3060000" y="2700000"/>
            <a:ext cx="1619885" cy="847090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5004000" y="2700000"/>
            <a:ext cx="821690" cy="827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8928000" y="2700000"/>
            <a:ext cx="1619885" cy="8470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1548000" y="4176000"/>
            <a:ext cx="1619885" cy="847090"/>
          </a:xfrm>
          <a:prstGeom prst="rect">
            <a:avLst/>
          </a:prstGeom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3492000" y="4168458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110" y="3626485"/>
            <a:ext cx="4000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90" y="3626485"/>
            <a:ext cx="4000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320" y="3626485"/>
            <a:ext cx="4000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8110" y="4340860"/>
            <a:ext cx="4000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0190" y="4340860"/>
            <a:ext cx="4000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0320" y="4340860"/>
            <a:ext cx="40005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1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3138957"/>
            <a:ext cx="4141813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8539" y="3853493"/>
            <a:ext cx="3065894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5843" y="3863020"/>
            <a:ext cx="1732896" cy="32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8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2523949"/>
            <a:ext cx="352292" cy="7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93" y="2447482"/>
            <a:ext cx="723627" cy="25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5088" y="3107015"/>
            <a:ext cx="6617379" cy="34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