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24" r:id="rId3"/>
    <p:sldId id="342" r:id="rId4"/>
    <p:sldId id="341" r:id="rId5"/>
    <p:sldId id="340" r:id="rId6"/>
    <p:sldId id="339" r:id="rId7"/>
    <p:sldId id="338" r:id="rId8"/>
    <p:sldId id="337" r:id="rId9"/>
    <p:sldId id="336" r:id="rId10"/>
    <p:sldId id="335" r:id="rId11"/>
    <p:sldId id="333" r:id="rId12"/>
    <p:sldId id="332" r:id="rId13"/>
    <p:sldId id="331" r:id="rId14"/>
    <p:sldId id="330" r:id="rId15"/>
    <p:sldId id="329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63" b="65029"/>
          <a:stretch>
            <a:fillRect/>
          </a:stretch>
        </p:blipFill>
        <p:spPr>
          <a:xfrm>
            <a:off x="2760005" y="3082468"/>
            <a:ext cx="6671990" cy="69306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2778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049905" y="5372735"/>
            <a:ext cx="8574405" cy="216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6990" y="6165215"/>
            <a:ext cx="8408670" cy="22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77607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55714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801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21309" y="1338264"/>
            <a:ext cx="238035" cy="276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15768" y="1338264"/>
            <a:ext cx="257078" cy="266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48261" y="3385504"/>
            <a:ext cx="418942" cy="371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00453" y="3918739"/>
            <a:ext cx="418942" cy="361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551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63073" y="1309825"/>
            <a:ext cx="418942" cy="362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88060" y="2377878"/>
            <a:ext cx="1780503" cy="343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71687" y="2406487"/>
            <a:ext cx="409420" cy="295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5113" y="2902369"/>
            <a:ext cx="380856" cy="352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30464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68450"/>
            <a:ext cx="11340000" cy="416571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890" y="1268730"/>
            <a:ext cx="10012680" cy="4198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67510"/>
            <a:ext cx="11340000" cy="491785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890" y="1268730"/>
            <a:ext cx="10066020" cy="5074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67510"/>
            <a:ext cx="11340000" cy="248785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b="48911"/>
          <a:stretch>
            <a:fillRect/>
          </a:stretch>
        </p:blipFill>
        <p:spPr>
          <a:xfrm>
            <a:off x="262890" y="1268730"/>
            <a:ext cx="10066020" cy="2592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737"/>
          <a:stretch>
            <a:fillRect/>
          </a:stretch>
        </p:blipFill>
        <p:spPr>
          <a:xfrm>
            <a:off x="360045" y="1224280"/>
            <a:ext cx="11339830" cy="141315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225" y="2661285"/>
            <a:ext cx="9852660" cy="112014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855595" y="2661285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EA46A7"/>
                </a:solidFill>
                <a:cs typeface="Arial" panose="020B0604020202020204" pitchFamily="34" charset="0"/>
              </a:rPr>
              <a:t>√</a:t>
            </a:r>
            <a:endParaRPr lang="zh-CN" altLang="en-US" sz="2800" b="1">
              <a:solidFill>
                <a:srgbClr val="EA46A7"/>
              </a:solidFill>
              <a:cs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303520" y="2661285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EA46A7"/>
                </a:solidFill>
                <a:cs typeface="Arial" panose="020B0604020202020204" pitchFamily="34" charset="0"/>
              </a:rPr>
              <a:t>√</a:t>
            </a:r>
            <a:endParaRPr lang="zh-CN" altLang="en-US" sz="2800" b="1">
              <a:solidFill>
                <a:srgbClr val="EA46A7"/>
              </a:solidFill>
              <a:cs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903970" y="2708910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EA46A7"/>
                </a:solidFill>
                <a:cs typeface="Arial" panose="020B0604020202020204" pitchFamily="34" charset="0"/>
              </a:rPr>
              <a:t>√</a:t>
            </a:r>
            <a:endParaRPr lang="zh-CN" altLang="en-US" sz="2800" b="1">
              <a:solidFill>
                <a:srgbClr val="EA46A7"/>
              </a:solidFill>
              <a:cs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847215" y="3230880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EA46A7"/>
                </a:solidFill>
                <a:cs typeface="Arial" panose="020B0604020202020204" pitchFamily="34" charset="0"/>
              </a:rPr>
              <a:t>√</a:t>
            </a:r>
            <a:endParaRPr lang="zh-CN" altLang="en-US" sz="2800" b="1">
              <a:solidFill>
                <a:srgbClr val="EA46A7"/>
              </a:solidFill>
              <a:cs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383655" y="3259455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EA46A7"/>
                </a:solidFill>
                <a:cs typeface="Arial" panose="020B0604020202020204" pitchFamily="34" charset="0"/>
              </a:rPr>
              <a:t>√</a:t>
            </a:r>
            <a:endParaRPr lang="zh-CN" altLang="en-US" sz="2800" b="1">
              <a:solidFill>
                <a:srgbClr val="EA46A7"/>
              </a:solidFill>
              <a:cs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336405" y="3259455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EA46A7"/>
                </a:solidFill>
                <a:cs typeface="Arial" panose="020B0604020202020204" pitchFamily="34" charset="0"/>
              </a:rPr>
              <a:t>√</a:t>
            </a:r>
            <a:endParaRPr lang="zh-CN" altLang="en-US" sz="2800" b="1">
              <a:solidFill>
                <a:srgbClr val="EA46A7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7267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360" y="2493230"/>
            <a:ext cx="1674000" cy="852218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44000" y="2493865"/>
            <a:ext cx="1674000" cy="852218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72000" y="2473325"/>
            <a:ext cx="856800" cy="872238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76565" y="2493645"/>
            <a:ext cx="856800" cy="87223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4800" y="3861435"/>
            <a:ext cx="856800" cy="872238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8000" y="3852000"/>
            <a:ext cx="1674000" cy="852218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8000" y="3831590"/>
            <a:ext cx="856800" cy="872238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3815" y="3831590"/>
            <a:ext cx="856800" cy="872238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36000" y="3852000"/>
            <a:ext cx="1674000" cy="8522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87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06599" y="2741760"/>
            <a:ext cx="257078" cy="276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72493" y="2741760"/>
            <a:ext cx="723627" cy="286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014458" y="2751305"/>
            <a:ext cx="238035" cy="276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06750" y="3371773"/>
            <a:ext cx="142821" cy="133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73450" y="3839511"/>
            <a:ext cx="257078" cy="267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407785" y="3719195"/>
            <a:ext cx="1350010" cy="407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652644" y="3801328"/>
            <a:ext cx="933098" cy="334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78790" y="4354976"/>
            <a:ext cx="733148" cy="315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782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77128" y="2139485"/>
            <a:ext cx="418942" cy="362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11989" y="3779730"/>
            <a:ext cx="418942" cy="362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34559" y="4866868"/>
            <a:ext cx="418942" cy="371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48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19899" y="1347819"/>
            <a:ext cx="428463" cy="361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63073" y="3748017"/>
            <a:ext cx="418942" cy="361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519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68413" y="3112402"/>
            <a:ext cx="409420" cy="295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01690" y="3160395"/>
            <a:ext cx="241300" cy="272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49974" y="3303150"/>
            <a:ext cx="142821" cy="123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68261" y="3789557"/>
            <a:ext cx="399899" cy="324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29705" y="3827780"/>
            <a:ext cx="149225" cy="28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67455" y="3789557"/>
            <a:ext cx="380856" cy="305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690735" y="3837305"/>
            <a:ext cx="241300" cy="272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  <p:bldP spid="8" grpId="0" bldLvl="0" animBg="1"/>
      <p:bldP spid="9" grpId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104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54425" y="2632075"/>
            <a:ext cx="1718310" cy="382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57945" y="2631440"/>
            <a:ext cx="795020" cy="393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21585" y="3670300"/>
            <a:ext cx="1384300" cy="382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77765" y="3672840"/>
            <a:ext cx="412115" cy="361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43520" y="3703320"/>
            <a:ext cx="422275" cy="34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357995" y="3703320"/>
            <a:ext cx="431800" cy="34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59585" y="4708525"/>
            <a:ext cx="1384300" cy="382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235450" y="4707890"/>
            <a:ext cx="1148080" cy="393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691630" y="4707890"/>
            <a:ext cx="2346960" cy="393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521585" y="5746750"/>
            <a:ext cx="2130425" cy="382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549265" y="5746750"/>
            <a:ext cx="1158240" cy="382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3857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7786700" y="3806935"/>
            <a:ext cx="428463" cy="362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2628000"/>
            <a:ext cx="2494800" cy="85188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4000" y="2627850"/>
            <a:ext cx="1674000" cy="852218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96000" y="2607310"/>
            <a:ext cx="856800" cy="87223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91060" y="3573145"/>
            <a:ext cx="856800" cy="87223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76000" y="3573145"/>
            <a:ext cx="856800" cy="872238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345" y="3574000"/>
            <a:ext cx="1674000" cy="852218"/>
          </a:xfrm>
          <a:prstGeom prst="rect">
            <a:avLst/>
          </a:prstGeom>
        </p:spPr>
      </p:pic>
      <p:pic>
        <p:nvPicPr>
          <p:cNvPr id="18" name="img_167772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62"/>
          <a:stretch>
            <a:fillRect/>
          </a:stretch>
        </p:blipFill>
        <p:spPr>
          <a:xfrm>
            <a:off x="1415415" y="5040000"/>
            <a:ext cx="10368960" cy="1076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</Words>
  <Application>WPS 演示</Application>
  <PresentationFormat>宽屏</PresentationFormat>
  <Paragraphs>12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68</cp:revision>
  <dcterms:created xsi:type="dcterms:W3CDTF">2015-09-16T06:44:00Z</dcterms:created>
  <dcterms:modified xsi:type="dcterms:W3CDTF">2025-01-14T14:34:41Z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