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24" r:id="rId3"/>
    <p:sldId id="342" r:id="rId4"/>
    <p:sldId id="341" r:id="rId5"/>
    <p:sldId id="340" r:id="rId6"/>
    <p:sldId id="339" r:id="rId7"/>
    <p:sldId id="337" r:id="rId8"/>
    <p:sldId id="336" r:id="rId9"/>
    <p:sldId id="335" r:id="rId10"/>
    <p:sldId id="334" r:id="rId11"/>
    <p:sldId id="332" r:id="rId12"/>
    <p:sldId id="331" r:id="rId13"/>
    <p:sldId id="330" r:id="rId14"/>
    <p:sldId id="329" r:id="rId15"/>
    <p:sldId id="327" r:id="rId16"/>
    <p:sldId id="326" r:id="rId17"/>
    <p:sldId id="325" r:id="rId18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5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46A7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5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8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0.png"/><Relationship Id="rId2" Type="http://schemas.openxmlformats.org/officeDocument/2006/relationships/image" Target="../media/image5.png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163" b="61909"/>
          <a:stretch>
            <a:fillRect/>
          </a:stretch>
        </p:blipFill>
        <p:spPr>
          <a:xfrm>
            <a:off x="2760005" y="3046590"/>
            <a:ext cx="6671990" cy="7648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30464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5255" y="2205355"/>
            <a:ext cx="856800" cy="87223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12000" y="2205575"/>
            <a:ext cx="1674000" cy="85221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24000" y="2206210"/>
            <a:ext cx="1674000" cy="852218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13005" y="2196000"/>
            <a:ext cx="1674000" cy="852218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35505" y="3225600"/>
            <a:ext cx="2505600" cy="855571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52000" y="3225600"/>
            <a:ext cx="2505600" cy="8555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46964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10281309" y="2604610"/>
            <a:ext cx="799798" cy="352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45591" y="3432977"/>
            <a:ext cx="371335" cy="295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473501" y="3413934"/>
            <a:ext cx="723627" cy="352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8000" y="1332000"/>
            <a:ext cx="856800" cy="87223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76000" y="1332000"/>
            <a:ext cx="856800" cy="872238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28000" y="1332000"/>
            <a:ext cx="856800" cy="872238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40000" y="1332000"/>
            <a:ext cx="856800" cy="87223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615" y="2350135"/>
            <a:ext cx="4176000" cy="85642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60464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224000"/>
            <a:ext cx="11340000" cy="358714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4941290"/>
            <a:ext cx="11340000" cy="180803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592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82900" y="1296670"/>
            <a:ext cx="372745" cy="389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59647" y="2519748"/>
            <a:ext cx="409420" cy="285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10881" y="2519748"/>
            <a:ext cx="399899" cy="295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930025" y="3091402"/>
            <a:ext cx="761712" cy="3239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16926" y="3672583"/>
            <a:ext cx="771234" cy="333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910478" y="3653528"/>
            <a:ext cx="1628161" cy="352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301360" y="4815890"/>
            <a:ext cx="418942" cy="362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7150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43500"/>
          </a:xfrm>
          <a:prstGeom prst="rect">
            <a:avLst/>
          </a:prstGeom>
        </p:spPr>
      </p:pic>
      <p:pic>
        <p:nvPicPr>
          <p:cNvPr id="80" name="图片 7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280" y="1338580"/>
            <a:ext cx="9936000" cy="49906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24892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71600" y="2581200"/>
            <a:ext cx="856800" cy="87223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9715" y="2581200"/>
            <a:ext cx="856800" cy="87223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23360" y="2581200"/>
            <a:ext cx="856800" cy="872238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00000" y="2581200"/>
            <a:ext cx="856800" cy="872238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0000" y="3960000"/>
            <a:ext cx="856800" cy="872238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70000" y="3960635"/>
            <a:ext cx="856800" cy="872238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80000" y="3960000"/>
            <a:ext cx="856800" cy="872238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72590" y="5356365"/>
            <a:ext cx="856800" cy="872238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44000" y="5357000"/>
            <a:ext cx="856800" cy="872238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30000" y="3971510"/>
            <a:ext cx="1674000" cy="852218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72001" y="3972145"/>
            <a:ext cx="1674000" cy="852218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5511" y="3981670"/>
            <a:ext cx="1674000" cy="8522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5739"/>
          <a:stretch>
            <a:fillRect/>
          </a:stretch>
        </p:blipFill>
        <p:spPr>
          <a:xfrm>
            <a:off x="360045" y="1224280"/>
            <a:ext cx="11339830" cy="90896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9470" y="2204720"/>
            <a:ext cx="10949940" cy="176784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2495550" y="2283460"/>
            <a:ext cx="433705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600">
                <a:solidFill>
                  <a:srgbClr val="EA46A7"/>
                </a:solidFill>
                <a:cs typeface="Arial" panose="020B0604020202020204" pitchFamily="34" charset="0"/>
              </a:rPr>
              <a:t>√</a:t>
            </a:r>
            <a:endParaRPr lang="zh-CN" altLang="en-US" sz="3600">
              <a:solidFill>
                <a:srgbClr val="EA46A7"/>
              </a:solidFill>
              <a:cs typeface="Arial" panose="020B0604020202020204" pitchFamily="3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400415" y="2211070"/>
            <a:ext cx="433705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600">
                <a:solidFill>
                  <a:srgbClr val="EA46A7"/>
                </a:solidFill>
                <a:cs typeface="Arial" panose="020B0604020202020204" pitchFamily="34" charset="0"/>
              </a:rPr>
              <a:t>√</a:t>
            </a:r>
            <a:endParaRPr lang="zh-CN" altLang="en-US" sz="3600">
              <a:solidFill>
                <a:srgbClr val="EA46A7"/>
              </a:solidFill>
              <a:cs typeface="Arial" panose="020B0604020202020204" pitchFamily="3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83615" y="2858770"/>
            <a:ext cx="433705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600">
                <a:solidFill>
                  <a:srgbClr val="EA46A7"/>
                </a:solidFill>
                <a:cs typeface="Arial" panose="020B0604020202020204" pitchFamily="34" charset="0"/>
              </a:rPr>
              <a:t>√</a:t>
            </a:r>
            <a:endParaRPr lang="zh-CN" altLang="en-US" sz="3600">
              <a:solidFill>
                <a:srgbClr val="EA46A7"/>
              </a:solidFill>
              <a:cs typeface="Arial" panose="020B0604020202020204" pitchFamily="3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215640" y="2856230"/>
            <a:ext cx="433705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600">
                <a:solidFill>
                  <a:srgbClr val="EA46A7"/>
                </a:solidFill>
                <a:cs typeface="Arial" panose="020B0604020202020204" pitchFamily="34" charset="0"/>
              </a:rPr>
              <a:t>√</a:t>
            </a:r>
            <a:endParaRPr lang="zh-CN" altLang="en-US" sz="3600">
              <a:solidFill>
                <a:srgbClr val="EA46A7"/>
              </a:solidFill>
              <a:cs typeface="Arial" panose="020B0604020202020204" pitchFamily="3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240145" y="2856230"/>
            <a:ext cx="433705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600">
                <a:solidFill>
                  <a:srgbClr val="EA46A7"/>
                </a:solidFill>
                <a:cs typeface="Arial" panose="020B0604020202020204" pitchFamily="34" charset="0"/>
              </a:rPr>
              <a:t>√</a:t>
            </a:r>
            <a:endParaRPr lang="zh-CN" altLang="en-US" sz="3600">
              <a:solidFill>
                <a:srgbClr val="EA46A7"/>
              </a:solidFill>
              <a:cs typeface="Arial" panose="020B0604020202020204" pitchFamily="3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487170" y="3435350"/>
            <a:ext cx="433705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600">
                <a:solidFill>
                  <a:srgbClr val="EA46A7"/>
                </a:solidFill>
                <a:cs typeface="Arial" panose="020B0604020202020204" pitchFamily="34" charset="0"/>
              </a:rPr>
              <a:t>√</a:t>
            </a:r>
            <a:endParaRPr lang="zh-CN" altLang="en-US" sz="3600">
              <a:solidFill>
                <a:srgbClr val="EA46A7"/>
              </a:solidFill>
              <a:cs typeface="Arial" panose="020B0604020202020204" pitchFamily="3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040370" y="3435350"/>
            <a:ext cx="433705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600">
                <a:solidFill>
                  <a:srgbClr val="EA46A7"/>
                </a:solidFill>
                <a:cs typeface="Arial" panose="020B0604020202020204" pitchFamily="34" charset="0"/>
              </a:rPr>
              <a:t>√</a:t>
            </a:r>
            <a:endParaRPr lang="zh-CN" altLang="en-US" sz="3600">
              <a:solidFill>
                <a:srgbClr val="EA46A7"/>
              </a:solidFill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823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31032" y="3283547"/>
            <a:ext cx="409420" cy="305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16171" y="3293082"/>
            <a:ext cx="409420" cy="276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567455" y="3302617"/>
            <a:ext cx="399899" cy="266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711788" y="5476583"/>
            <a:ext cx="390377" cy="352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377531" y="5486118"/>
            <a:ext cx="371335" cy="343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681460" y="5486118"/>
            <a:ext cx="380856" cy="343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940554" y="6058214"/>
            <a:ext cx="390377" cy="343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076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215415" y="2208701"/>
            <a:ext cx="418941" cy="363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77"/>
          <a:stretch>
            <a:fillRect/>
          </a:stretch>
        </p:blipFill>
        <p:spPr>
          <a:xfrm>
            <a:off x="911225" y="3211195"/>
            <a:ext cx="10945540" cy="181356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033447" y="3392297"/>
            <a:ext cx="428463" cy="362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883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196120" y="1376491"/>
            <a:ext cx="418942" cy="362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77481" y="2567833"/>
            <a:ext cx="418942" cy="362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682216" y="3768705"/>
            <a:ext cx="418942" cy="362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871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59748" y="1863198"/>
            <a:ext cx="428463" cy="362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398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777682" y="2778201"/>
            <a:ext cx="390377" cy="343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59496" y="3417044"/>
            <a:ext cx="314206" cy="276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777682" y="3388439"/>
            <a:ext cx="399899" cy="324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339697" y="5152410"/>
            <a:ext cx="428463" cy="362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938790" y="5152410"/>
            <a:ext cx="428463" cy="362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311889" y="5743578"/>
            <a:ext cx="418942" cy="371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977632" y="5743578"/>
            <a:ext cx="418942" cy="371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361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035264" y="2915468"/>
            <a:ext cx="2104231" cy="344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11"/>
          <a:stretch>
            <a:fillRect/>
          </a:stretch>
        </p:blipFill>
        <p:spPr>
          <a:xfrm>
            <a:off x="911225" y="3427730"/>
            <a:ext cx="11089050" cy="239268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786394" y="4151839"/>
            <a:ext cx="1704332" cy="343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452137" y="4151839"/>
            <a:ext cx="771235" cy="352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757326" y="5343270"/>
            <a:ext cx="2494609" cy="343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</Words>
  <Application>WPS 演示</Application>
  <PresentationFormat>宽屏</PresentationFormat>
  <Paragraphs>14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67</cp:revision>
  <dcterms:created xsi:type="dcterms:W3CDTF">2015-09-16T06:44:00Z</dcterms:created>
  <dcterms:modified xsi:type="dcterms:W3CDTF">2025-01-14T13:41:56Z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