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0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19543"/>
          <a:stretch>
            <a:fillRect/>
          </a:stretch>
        </p:blipFill>
        <p:spPr>
          <a:xfrm>
            <a:off x="4688205" y="2941320"/>
            <a:ext cx="281559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89"/>
          <a:stretch>
            <a:fillRect/>
          </a:stretch>
        </p:blipFill>
        <p:spPr>
          <a:xfrm>
            <a:off x="360045" y="1224280"/>
            <a:ext cx="11339830" cy="206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000" y="3312000"/>
            <a:ext cx="10172700" cy="264414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1703070" y="3861435"/>
            <a:ext cx="2520315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070" y="3861435"/>
            <a:ext cx="1296670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143250" y="3861435"/>
            <a:ext cx="1153160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91810" y="3861435"/>
            <a:ext cx="1296035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959600" y="3861435"/>
            <a:ext cx="1296670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807710" y="3861435"/>
            <a:ext cx="2519680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695180" y="3860800"/>
            <a:ext cx="1224915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839960" y="3860800"/>
            <a:ext cx="1152525" cy="15843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7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600" b="65438"/>
          <a:stretch>
            <a:fillRect/>
          </a:stretch>
        </p:blipFill>
        <p:spPr>
          <a:xfrm>
            <a:off x="1043940" y="2807970"/>
            <a:ext cx="4476055" cy="1053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5108" b="65438"/>
          <a:stretch>
            <a:fillRect/>
          </a:stretch>
        </p:blipFill>
        <p:spPr>
          <a:xfrm>
            <a:off x="6599495" y="2807970"/>
            <a:ext cx="4525705" cy="10534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5270" r="55600"/>
          <a:stretch>
            <a:fillRect/>
          </a:stretch>
        </p:blipFill>
        <p:spPr>
          <a:xfrm>
            <a:off x="1043940" y="4797395"/>
            <a:ext cx="4476115" cy="10585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5108" t="67624"/>
          <a:stretch>
            <a:fillRect/>
          </a:stretch>
        </p:blipFill>
        <p:spPr>
          <a:xfrm>
            <a:off x="6599555" y="4869150"/>
            <a:ext cx="4525645" cy="98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2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2529277"/>
            <a:ext cx="418942" cy="3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3291484"/>
            <a:ext cx="399899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277" y="4053690"/>
            <a:ext cx="409420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4825423"/>
            <a:ext cx="390377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710" y="4069715"/>
            <a:ext cx="14954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9750" y="4069715"/>
            <a:ext cx="13703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730" y="4102100"/>
            <a:ext cx="142430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2185" y="4069715"/>
            <a:ext cx="121348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6235" y="5356860"/>
            <a:ext cx="14243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78325" y="5354320"/>
            <a:ext cx="12458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29780" y="5354320"/>
            <a:ext cx="12458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2025-01-14T15:01:24Z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