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41" r:id="rId4"/>
    <p:sldId id="340" r:id="rId5"/>
    <p:sldId id="339" r:id="rId6"/>
    <p:sldId id="338" r:id="rId7"/>
    <p:sldId id="337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2"/>
          <a:stretch>
            <a:fillRect/>
          </a:stretch>
        </p:blipFill>
        <p:spPr>
          <a:xfrm>
            <a:off x="4074160" y="2382838"/>
            <a:ext cx="4043680" cy="20923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166"/>
          <a:stretch>
            <a:fillRect/>
          </a:stretch>
        </p:blipFill>
        <p:spPr>
          <a:xfrm>
            <a:off x="360045" y="1224280"/>
            <a:ext cx="11339830" cy="21332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40000" y="3456000"/>
            <a:ext cx="9486900" cy="261366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703705" y="3933190"/>
            <a:ext cx="1440180" cy="158432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1703705" y="4005580"/>
            <a:ext cx="1511935" cy="158369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727575" y="3933190"/>
            <a:ext cx="2736215" cy="158432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096000" y="4005580"/>
            <a:ext cx="71755" cy="158369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4727575" y="3933190"/>
            <a:ext cx="2808605" cy="158432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8976360" y="3933190"/>
            <a:ext cx="1367790" cy="158432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8976360" y="3933190"/>
            <a:ext cx="1368425" cy="158432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325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5567" b="68118"/>
          <a:stretch>
            <a:fillRect/>
          </a:stretch>
        </p:blipFill>
        <p:spPr>
          <a:xfrm>
            <a:off x="1043940" y="2844165"/>
            <a:ext cx="4476055" cy="94504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rcRect l="55156" b="65676"/>
          <a:stretch>
            <a:fillRect/>
          </a:stretch>
        </p:blipFill>
        <p:spPr>
          <a:xfrm>
            <a:off x="6600130" y="2844165"/>
            <a:ext cx="4517450" cy="101743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rcRect t="65901" r="55566"/>
          <a:stretch>
            <a:fillRect/>
          </a:stretch>
        </p:blipFill>
        <p:spPr>
          <a:xfrm>
            <a:off x="1043940" y="4797590"/>
            <a:ext cx="4476115" cy="101075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rcRect l="55156" t="65895"/>
          <a:stretch>
            <a:fillRect/>
          </a:stretch>
        </p:blipFill>
        <p:spPr>
          <a:xfrm>
            <a:off x="6600130" y="4797425"/>
            <a:ext cx="4517450" cy="1010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897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26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44836" y="2445598"/>
            <a:ext cx="447506" cy="391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0428" y="2445598"/>
            <a:ext cx="437984" cy="391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64433" y="3151835"/>
            <a:ext cx="447506" cy="391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71625" y="4073525"/>
            <a:ext cx="132969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75555" y="4023360"/>
            <a:ext cx="1361440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13775" y="4073525"/>
            <a:ext cx="139827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01775" y="5267960"/>
            <a:ext cx="156781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003165" y="5350510"/>
            <a:ext cx="1261745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545830" y="5331460"/>
            <a:ext cx="2233930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2025-01-15T13:32:33Z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