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/>
          <a:stretch>
            <a:fillRect/>
          </a:stretch>
        </p:blipFill>
        <p:spPr>
          <a:xfrm>
            <a:off x="2744788" y="2873058"/>
            <a:ext cx="6702425" cy="11118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616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25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720" y="3411220"/>
            <a:ext cx="412750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28875" y="3411220"/>
            <a:ext cx="280035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32885" y="3411220"/>
            <a:ext cx="428625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95315" y="3411220"/>
            <a:ext cx="395605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99680" y="3411220"/>
            <a:ext cx="395605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95510" y="3411220"/>
            <a:ext cx="412750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2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15113" y="3550131"/>
            <a:ext cx="742670" cy="314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09924" y="3540597"/>
            <a:ext cx="761712" cy="333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2518" y="4141197"/>
            <a:ext cx="704584" cy="305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92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30377" y="1319232"/>
            <a:ext cx="761712" cy="342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2835" y="4875530"/>
            <a:ext cx="10239375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7506" y="5576135"/>
            <a:ext cx="875969" cy="295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2025-01-15T12:56:07Z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