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3" r:id="rId3"/>
    <p:sldId id="304" r:id="rId4"/>
    <p:sldId id="305" r:id="rId5"/>
    <p:sldId id="307" r:id="rId6"/>
    <p:sldId id="308" r:id="rId7"/>
    <p:sldId id="309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/>
          <a:stretch>
            <a:fillRect/>
          </a:stretch>
        </p:blipFill>
        <p:spPr>
          <a:xfrm>
            <a:off x="3879215" y="2885440"/>
            <a:ext cx="4433570" cy="10871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46"/>
          <a:stretch>
            <a:fillRect/>
          </a:stretch>
        </p:blipFill>
        <p:spPr>
          <a:xfrm>
            <a:off x="360045" y="1224280"/>
            <a:ext cx="11339830" cy="19173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270" y="3285490"/>
            <a:ext cx="9799320" cy="197358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703705" y="3733165"/>
            <a:ext cx="2520315" cy="106426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999740" y="3789045"/>
            <a:ext cx="2663825" cy="100838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775460" y="3789045"/>
            <a:ext cx="2448560" cy="93662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999740" y="3789045"/>
            <a:ext cx="2592070" cy="100838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887845" y="3789045"/>
            <a:ext cx="3816350" cy="100838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960235" y="3733165"/>
            <a:ext cx="1151890" cy="99250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8183880" y="3789045"/>
            <a:ext cx="1296670" cy="1008380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9624060" y="3789045"/>
            <a:ext cx="1224280" cy="936625"/>
          </a:xfrm>
          <a:prstGeom prst="line">
            <a:avLst/>
          </a:prstGeom>
          <a:ln w="19050">
            <a:solidFill>
              <a:srgbClr val="EA4FA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98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3"/>
          <a:stretch>
            <a:fillRect/>
          </a:stretch>
        </p:blipFill>
        <p:spPr>
          <a:xfrm>
            <a:off x="1055370" y="3930650"/>
            <a:ext cx="10944905" cy="14687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r="50960"/>
          <a:stretch>
            <a:fillRect/>
          </a:stretch>
        </p:blipFill>
        <p:spPr>
          <a:xfrm>
            <a:off x="1007745" y="2736215"/>
            <a:ext cx="4943855" cy="10210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rcRect r="51635"/>
          <a:stretch>
            <a:fillRect/>
          </a:stretch>
        </p:blipFill>
        <p:spPr>
          <a:xfrm>
            <a:off x="1007745" y="4392295"/>
            <a:ext cx="4872100" cy="990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l="54041"/>
          <a:stretch>
            <a:fillRect/>
          </a:stretch>
        </p:blipFill>
        <p:spPr>
          <a:xfrm>
            <a:off x="6455790" y="2736215"/>
            <a:ext cx="4633215" cy="10210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rcRect l="54082"/>
          <a:stretch>
            <a:fillRect/>
          </a:stretch>
        </p:blipFill>
        <p:spPr>
          <a:xfrm>
            <a:off x="6455790" y="4392295"/>
            <a:ext cx="4625595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0112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3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1083" y="2328920"/>
            <a:ext cx="1218740" cy="352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92745" y="2948057"/>
            <a:ext cx="790277" cy="36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77934" y="2957582"/>
            <a:ext cx="761712" cy="31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0554" y="3567193"/>
            <a:ext cx="771234" cy="36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58136" y="3586243"/>
            <a:ext cx="761711" cy="31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30478" y="4186330"/>
            <a:ext cx="790277" cy="34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8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7185" y="3677920"/>
            <a:ext cx="134810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45000" y="3638550"/>
            <a:ext cx="95631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9780" y="3677285"/>
            <a:ext cx="104584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85985" y="3648075"/>
            <a:ext cx="104965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26235" y="4763770"/>
            <a:ext cx="120332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53890" y="4800600"/>
            <a:ext cx="104203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29780" y="4791710"/>
            <a:ext cx="97980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69</cp:revision>
  <dcterms:created xsi:type="dcterms:W3CDTF">2015-09-16T06:44:00Z</dcterms:created>
  <dcterms:modified xsi:type="dcterms:W3CDTF">2025-01-15T14:50:48Z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