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62047"/>
          <a:stretch>
            <a:fillRect/>
          </a:stretch>
        </p:blipFill>
        <p:spPr>
          <a:xfrm>
            <a:off x="3930968" y="2565400"/>
            <a:ext cx="4330065" cy="709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55525" r="37989"/>
          <a:stretch>
            <a:fillRect/>
          </a:stretch>
        </p:blipFill>
        <p:spPr>
          <a:xfrm>
            <a:off x="4511675" y="3976370"/>
            <a:ext cx="3291840" cy="83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13"/>
          <a:stretch>
            <a:fillRect/>
          </a:stretch>
        </p:blipFill>
        <p:spPr>
          <a:xfrm>
            <a:off x="360045" y="1224280"/>
            <a:ext cx="11339830" cy="897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065" y="2132965"/>
            <a:ext cx="10296000" cy="134709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351405" y="22771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23610" y="22771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80550" y="22771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7260" y="292544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80100" y="292544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40595" y="291782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47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26045" y="4783337"/>
            <a:ext cx="1637682" cy="3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2846" y="4783337"/>
            <a:ext cx="1970931" cy="3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71939" y="4783337"/>
            <a:ext cx="1590075" cy="3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2628000" y="2592000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4233600" y="2592000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6480000" y="2592000"/>
            <a:ext cx="821690" cy="827405"/>
          </a:xfrm>
          <a:prstGeom prst="rect">
            <a:avLst/>
          </a:prstGeom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1692000" y="4536000"/>
            <a:ext cx="821690" cy="827405"/>
          </a:xfrm>
          <a:prstGeom prst="rect">
            <a:avLst/>
          </a:prstGeom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4932000" y="4536000"/>
            <a:ext cx="821690" cy="827405"/>
          </a:xfrm>
          <a:prstGeom prst="rect">
            <a:avLst/>
          </a:prstGeom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8543925" y="4536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4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67355" y="3567183"/>
            <a:ext cx="295163" cy="2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020" y="4824501"/>
            <a:ext cx="647455" cy="29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0" y="2124000"/>
            <a:ext cx="6336000" cy="3764004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415415" y="3068955"/>
            <a:ext cx="5112385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199515" y="3068955"/>
            <a:ext cx="1511935" cy="8642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071495" y="3068955"/>
            <a:ext cx="144018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99965" y="3068955"/>
            <a:ext cx="1511935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99515" y="4293235"/>
            <a:ext cx="0" cy="10083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999740" y="4293235"/>
            <a:ext cx="3383915" cy="10801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999740" y="4293235"/>
            <a:ext cx="1800225" cy="10801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799965" y="4293235"/>
            <a:ext cx="1583690" cy="10801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939" y="4138762"/>
            <a:ext cx="399899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4138762"/>
            <a:ext cx="399899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307" y="4138762"/>
            <a:ext cx="399899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0251" y="4138762"/>
            <a:ext cx="399899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