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535" b="18227"/>
          <a:stretch>
            <a:fillRect/>
          </a:stretch>
        </p:blipFill>
        <p:spPr>
          <a:xfrm>
            <a:off x="4753293" y="3051175"/>
            <a:ext cx="2685415" cy="7556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20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64231" y="3248208"/>
            <a:ext cx="761712" cy="353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72896" y="3248208"/>
            <a:ext cx="1475818" cy="353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86146" y="3248208"/>
            <a:ext cx="1114005" cy="353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6019"/>
          </a:xfrm>
          <a:prstGeom prst="rect">
            <a:avLst/>
          </a:prstGeom>
        </p:spPr>
      </p:pic>
      <p:pic>
        <p:nvPicPr>
          <p:cNvPr id="1073742851" name="图片 1"/>
          <p:cNvPicPr>
            <a:picLocks noChangeAspect="1"/>
          </p:cNvPicPr>
          <p:nvPr/>
        </p:nvPicPr>
        <p:blipFill>
          <a:blip r:embed="rId2"/>
          <a:srcRect t="3902"/>
          <a:stretch>
            <a:fillRect/>
          </a:stretch>
        </p:blipFill>
        <p:spPr>
          <a:xfrm>
            <a:off x="3215640" y="2492693"/>
            <a:ext cx="1619885" cy="847090"/>
          </a:xfrm>
          <a:prstGeom prst="rect">
            <a:avLst/>
          </a:prstGeom>
        </p:spPr>
      </p:pic>
      <p:pic>
        <p:nvPicPr>
          <p:cNvPr id="1073742850" name="图片 8"/>
          <p:cNvPicPr>
            <a:picLocks noChangeAspect="1"/>
          </p:cNvPicPr>
          <p:nvPr/>
        </p:nvPicPr>
        <p:blipFill>
          <a:blip r:embed="rId3"/>
          <a:srcRect l="1942"/>
          <a:stretch>
            <a:fillRect/>
          </a:stretch>
        </p:blipFill>
        <p:spPr>
          <a:xfrm>
            <a:off x="5231765" y="2492693"/>
            <a:ext cx="821690" cy="8274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3902"/>
          <a:stretch>
            <a:fillRect/>
          </a:stretch>
        </p:blipFill>
        <p:spPr>
          <a:xfrm>
            <a:off x="7247890" y="2492693"/>
            <a:ext cx="1619885" cy="8470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t="3902"/>
          <a:stretch>
            <a:fillRect/>
          </a:stretch>
        </p:blipFill>
        <p:spPr>
          <a:xfrm>
            <a:off x="9252000" y="2473008"/>
            <a:ext cx="1619885" cy="847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005"/>
          <a:stretch>
            <a:fillRect/>
          </a:stretch>
        </p:blipFill>
        <p:spPr>
          <a:xfrm>
            <a:off x="360045" y="1224280"/>
            <a:ext cx="11339830" cy="8870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750" y="2132965"/>
            <a:ext cx="8388000" cy="1737088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2855595" y="2565400"/>
            <a:ext cx="1800225" cy="93599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2927350" y="2565400"/>
            <a:ext cx="1728470" cy="43180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927350" y="3068955"/>
            <a:ext cx="1728470" cy="432435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536180" y="2565400"/>
            <a:ext cx="1727835" cy="43180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7536180" y="2565400"/>
            <a:ext cx="1727835" cy="503555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536180" y="3572510"/>
            <a:ext cx="1727835" cy="635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62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77765" y="2843530"/>
            <a:ext cx="127571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0180" y="2842895"/>
            <a:ext cx="1666240" cy="76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54559" y="5481665"/>
            <a:ext cx="399899" cy="342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49471" y="5481665"/>
            <a:ext cx="399899" cy="342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63073" y="5481665"/>
            <a:ext cx="399899" cy="342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62367" y="5481665"/>
            <a:ext cx="399899" cy="342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24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69219" y="4369365"/>
            <a:ext cx="399899" cy="352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54206" y="4369365"/>
            <a:ext cx="399899" cy="352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67758" y="4369365"/>
            <a:ext cx="399899" cy="352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90831" y="4369365"/>
            <a:ext cx="409420" cy="352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2025-01-15T12:07:17Z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