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2920048" y="2894965"/>
            <a:ext cx="6351905" cy="10680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7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6952" y="3491837"/>
            <a:ext cx="409420" cy="35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5642" y="3491837"/>
            <a:ext cx="399899" cy="35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42972" y="5073607"/>
            <a:ext cx="361813" cy="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1939" y="5083135"/>
            <a:ext cx="399899" cy="35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1939" y="5883549"/>
            <a:ext cx="399899" cy="34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1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178" y="3550453"/>
            <a:ext cx="399899" cy="34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57279" y="4761353"/>
            <a:ext cx="399899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3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2166" y="1462099"/>
            <a:ext cx="399899" cy="342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4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1536" y="1614501"/>
            <a:ext cx="1114005" cy="34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2025-01-15T08:41:31Z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