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925" b="27844"/>
          <a:stretch>
            <a:fillRect/>
          </a:stretch>
        </p:blipFill>
        <p:spPr>
          <a:xfrm>
            <a:off x="3680143" y="3040698"/>
            <a:ext cx="4831715" cy="77660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68843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39783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58279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81243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67</cp:revision>
  <dcterms:created xsi:type="dcterms:W3CDTF">2015-09-16T06:44:00Z</dcterms:created>
  <dcterms:modified xsi:type="dcterms:W3CDTF">2025-01-15T11:27:00Z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