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35"/>
          <a:stretch>
            <a:fillRect/>
          </a:stretch>
        </p:blipFill>
        <p:spPr>
          <a:xfrm>
            <a:off x="4708843" y="2974023"/>
            <a:ext cx="2774315" cy="9099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9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360" y="1691135"/>
            <a:ext cx="399899" cy="34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3742851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1559560" y="3816000"/>
            <a:ext cx="1619885" cy="847090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6167755" y="3816000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8226000" y="3808413"/>
            <a:ext cx="821690" cy="827405"/>
          </a:xfrm>
          <a:prstGeom prst="rect">
            <a:avLst/>
          </a:prstGeom>
        </p:spPr>
      </p:pic>
      <p:pic>
        <p:nvPicPr>
          <p:cNvPr id="12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10116000" y="3808413"/>
            <a:ext cx="821690" cy="827405"/>
          </a:xfrm>
          <a:prstGeom prst="rect">
            <a:avLst/>
          </a:prstGeom>
        </p:spPr>
      </p:pic>
      <p:pic>
        <p:nvPicPr>
          <p:cNvPr id="13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1728000" y="5076508"/>
            <a:ext cx="1619885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5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3753" y="3018669"/>
            <a:ext cx="1628161" cy="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833" y="3018669"/>
            <a:ext cx="695062" cy="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7858" y="3018669"/>
            <a:ext cx="704584" cy="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73753" y="3753719"/>
            <a:ext cx="714105" cy="31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73299" y="3753719"/>
            <a:ext cx="714105" cy="31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44282" y="3753719"/>
            <a:ext cx="733148" cy="334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64231" y="4488770"/>
            <a:ext cx="752191" cy="30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54256" y="4498316"/>
            <a:ext cx="723627" cy="28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44282" y="4479224"/>
            <a:ext cx="742670" cy="30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1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0831" y="2521354"/>
            <a:ext cx="1237783" cy="314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2141" y="2530893"/>
            <a:ext cx="304685" cy="30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34105" y="2521354"/>
            <a:ext cx="390377" cy="314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62317" y="2521354"/>
            <a:ext cx="390377" cy="314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4433" y="3465752"/>
            <a:ext cx="1970931" cy="32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01763" y="3456212"/>
            <a:ext cx="1094962" cy="3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3602" y="3456212"/>
            <a:ext cx="1028312" cy="343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4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9521" y="2024745"/>
            <a:ext cx="399898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589" y="3445115"/>
            <a:ext cx="399899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1335" y="3445115"/>
            <a:ext cx="399899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3476" y="5742493"/>
            <a:ext cx="6074659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2025-01-15T11:51:09Z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