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24" r:id="rId3"/>
    <p:sldId id="350" r:id="rId4"/>
    <p:sldId id="349" r:id="rId5"/>
    <p:sldId id="348" r:id="rId6"/>
    <p:sldId id="347" r:id="rId7"/>
    <p:sldId id="346" r:id="rId8"/>
    <p:sldId id="345" r:id="rId9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31"/>
          <a:stretch>
            <a:fillRect/>
          </a:stretch>
        </p:blipFill>
        <p:spPr>
          <a:xfrm>
            <a:off x="4036378" y="2326640"/>
            <a:ext cx="4119245" cy="22047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008"/>
          <a:stretch>
            <a:fillRect/>
          </a:stretch>
        </p:blipFill>
        <p:spPr>
          <a:xfrm>
            <a:off x="360045" y="1224280"/>
            <a:ext cx="11339830" cy="22047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00810" y="3429000"/>
            <a:ext cx="10126980" cy="2880360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1703070" y="4005580"/>
            <a:ext cx="3960495" cy="165608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1703070" y="3933190"/>
            <a:ext cx="1368425" cy="180022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367530" y="4005580"/>
            <a:ext cx="0" cy="165608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3143250" y="4005580"/>
            <a:ext cx="2592705" cy="172783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176135" y="4005580"/>
            <a:ext cx="1151890" cy="165608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7176135" y="4005580"/>
            <a:ext cx="1151890" cy="165608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9839960" y="4005580"/>
            <a:ext cx="1224280" cy="158369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9696450" y="4005580"/>
            <a:ext cx="1461770" cy="172783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188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rcRect r="55103" b="66003"/>
          <a:stretch>
            <a:fillRect/>
          </a:stretch>
        </p:blipFill>
        <p:spPr>
          <a:xfrm>
            <a:off x="1055370" y="2925445"/>
            <a:ext cx="4536440" cy="100774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rcRect l="54160" b="66003"/>
          <a:stretch>
            <a:fillRect/>
          </a:stretch>
        </p:blipFill>
        <p:spPr>
          <a:xfrm>
            <a:off x="6527800" y="2925445"/>
            <a:ext cx="4631690" cy="100774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rcRect t="65574" r="55813"/>
          <a:stretch>
            <a:fillRect/>
          </a:stretch>
        </p:blipFill>
        <p:spPr>
          <a:xfrm>
            <a:off x="1055370" y="4869180"/>
            <a:ext cx="4464685" cy="102044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rcRect l="54160" t="65574"/>
          <a:stretch>
            <a:fillRect/>
          </a:stretch>
        </p:blipFill>
        <p:spPr>
          <a:xfrm>
            <a:off x="6527800" y="4869180"/>
            <a:ext cx="4631690" cy="1020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697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03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4483" y="3558405"/>
            <a:ext cx="437984" cy="381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92342" y="3558405"/>
            <a:ext cx="437984" cy="381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20201" y="3558405"/>
            <a:ext cx="437984" cy="381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48161" y="3558405"/>
            <a:ext cx="437984" cy="381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577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97660" y="3944620"/>
            <a:ext cx="983615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73525" y="3959225"/>
            <a:ext cx="100838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67805" y="3896995"/>
            <a:ext cx="115570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38920" y="3825875"/>
            <a:ext cx="108204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88135" y="5074285"/>
            <a:ext cx="113093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130675" y="5074285"/>
            <a:ext cx="113093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596380" y="5081905"/>
            <a:ext cx="121729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481820" y="5159375"/>
            <a:ext cx="1032510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1" grpId="0" bldLvl="0" animBg="1"/>
      <p:bldP spid="13" grpId="0" bldLvl="0" animBg="1"/>
      <p:bldP spid="15" grpId="0" bldLvl="0" animBg="1"/>
      <p:bldP spid="17" grpId="0" bldLvl="0" animBg="1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576"/>
          <a:stretch>
            <a:fillRect/>
          </a:stretch>
        </p:blipFill>
        <p:spPr>
          <a:xfrm>
            <a:off x="360045" y="1224280"/>
            <a:ext cx="11339830" cy="11248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2980" y="2277110"/>
            <a:ext cx="9029700" cy="1988820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1487170" y="2853055"/>
            <a:ext cx="1512570" cy="86423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1487170" y="2853055"/>
            <a:ext cx="1584325" cy="93599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727575" y="2853055"/>
            <a:ext cx="1656080" cy="93599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4799965" y="2853055"/>
            <a:ext cx="1511935" cy="93599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967980" y="2853055"/>
            <a:ext cx="1511935" cy="93599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7967980" y="2853055"/>
            <a:ext cx="1584325" cy="93599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2025-01-15T14:07:47Z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