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2" r:id="rId3"/>
    <p:sldId id="333" r:id="rId4"/>
    <p:sldId id="334" r:id="rId5"/>
    <p:sldId id="336" r:id="rId6"/>
    <p:sldId id="337" r:id="rId7"/>
    <p:sldId id="33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/>
          <a:stretch>
            <a:fillRect/>
          </a:stretch>
        </p:blipFill>
        <p:spPr>
          <a:xfrm>
            <a:off x="4800283" y="2779395"/>
            <a:ext cx="2591435" cy="1299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25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0000" y="3501390"/>
            <a:ext cx="10340340" cy="259842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1631315" y="3933190"/>
            <a:ext cx="3960495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927350" y="3933190"/>
            <a:ext cx="1368425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070" y="3933190"/>
            <a:ext cx="2592705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99740" y="3933190"/>
            <a:ext cx="2663825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60235" y="3933190"/>
            <a:ext cx="1296035" cy="158432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28025" y="3933190"/>
            <a:ext cx="1224280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552305" y="3933190"/>
            <a:ext cx="1367790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031990" y="3933190"/>
            <a:ext cx="3960495" cy="1656080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9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055370" y="4072890"/>
            <a:ext cx="10729005" cy="15335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54865" b="49135"/>
          <a:stretch>
            <a:fillRect/>
          </a:stretch>
        </p:blipFill>
        <p:spPr>
          <a:xfrm>
            <a:off x="1055370" y="2925445"/>
            <a:ext cx="4536440" cy="1007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55882" b="49135"/>
          <a:stretch>
            <a:fillRect/>
          </a:stretch>
        </p:blipFill>
        <p:spPr>
          <a:xfrm>
            <a:off x="6671945" y="2925445"/>
            <a:ext cx="4434205" cy="1007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370" y="4581525"/>
            <a:ext cx="4427220" cy="96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18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2388628"/>
            <a:ext cx="447506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2388628"/>
            <a:ext cx="437984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204" y="2388628"/>
            <a:ext cx="447506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4332" y="3075950"/>
            <a:ext cx="447506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5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660" y="3760470"/>
            <a:ext cx="14135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2540" y="3762375"/>
            <a:ext cx="12877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8845" y="3752850"/>
            <a:ext cx="131953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5285" y="4977130"/>
            <a:ext cx="106807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53965" y="4939665"/>
            <a:ext cx="13817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38845" y="4939665"/>
            <a:ext cx="10890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2025-01-14T14:57:52Z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