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10"/>
          <a:stretch>
            <a:fillRect/>
          </a:stretch>
        </p:blipFill>
        <p:spPr>
          <a:xfrm>
            <a:off x="3244533" y="2885123"/>
            <a:ext cx="5702935" cy="10877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97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876" y="2921883"/>
            <a:ext cx="752191" cy="34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872000" cy="12574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5"/>
          <a:stretch>
            <a:fillRect/>
          </a:stretch>
        </p:blipFill>
        <p:spPr>
          <a:xfrm>
            <a:off x="360045" y="2372360"/>
            <a:ext cx="11339830" cy="4440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7934" y="3364062"/>
            <a:ext cx="399899" cy="34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8387" y="3364062"/>
            <a:ext cx="399899" cy="35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1939" y="3984051"/>
            <a:ext cx="399899" cy="34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5163" y="3984051"/>
            <a:ext cx="409420" cy="34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4"/>
          <a:stretch>
            <a:fillRect/>
          </a:stretch>
        </p:blipFill>
        <p:spPr>
          <a:xfrm>
            <a:off x="624205" y="908685"/>
            <a:ext cx="11161440" cy="5801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9070" y="2890520"/>
            <a:ext cx="517969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9070" y="5866130"/>
            <a:ext cx="635508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