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749993" y="2889568"/>
            <a:ext cx="4692015" cy="1078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620395"/>
            <a:ext cx="10116000" cy="62098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24"/>
          <a:stretch>
            <a:fillRect/>
          </a:stretch>
        </p:blipFill>
        <p:spPr>
          <a:xfrm>
            <a:off x="360045" y="1347750"/>
            <a:ext cx="11339830" cy="621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472393"/>
            <a:ext cx="1637682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11"/>
          <a:stretch>
            <a:fillRect/>
          </a:stretch>
        </p:blipFill>
        <p:spPr>
          <a:xfrm>
            <a:off x="360045" y="2013585"/>
            <a:ext cx="11339830" cy="3287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7581" y="2918716"/>
            <a:ext cx="399899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581" y="3585861"/>
            <a:ext cx="409420" cy="34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7581" y="4272068"/>
            <a:ext cx="409420" cy="34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43"/>
          <a:stretch>
            <a:fillRect/>
          </a:stretch>
        </p:blipFill>
        <p:spPr>
          <a:xfrm>
            <a:off x="360045" y="1352195"/>
            <a:ext cx="11339830" cy="22044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49874" y="1459690"/>
            <a:ext cx="399899" cy="34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4508" y="2555715"/>
            <a:ext cx="399899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930"/>
            <a:ext cx="10830560" cy="2416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285490"/>
            <a:ext cx="10830560" cy="3484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5733415"/>
            <a:ext cx="6762750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90" y="6648450"/>
            <a:ext cx="6762750" cy="1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1357560"/>
            <a:ext cx="399899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645460"/>
            <a:ext cx="409420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2645460"/>
            <a:ext cx="399898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2947" y="2645460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3284641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1376386"/>
            <a:ext cx="409420" cy="3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300262"/>
            <a:ext cx="9968916" cy="3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3966951"/>
            <a:ext cx="1961410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865225"/>
            <a:ext cx="11340000" cy="2186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3"/>
          <a:stretch>
            <a:fillRect/>
          </a:stretch>
        </p:blipFill>
        <p:spPr>
          <a:xfrm>
            <a:off x="1139190" y="2998470"/>
            <a:ext cx="10933475" cy="382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5542" y="3122210"/>
            <a:ext cx="1637682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9371" y="3770930"/>
            <a:ext cx="1114005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0706" y="4419650"/>
            <a:ext cx="1085440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0807" y="5049291"/>
            <a:ext cx="780755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6122" y="5058831"/>
            <a:ext cx="780755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437" y="5678931"/>
            <a:ext cx="371335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0404" y="5688471"/>
            <a:ext cx="676020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28112" y="5707551"/>
            <a:ext cx="761712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27457" y="5678931"/>
            <a:ext cx="695062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0127" y="6327651"/>
            <a:ext cx="733148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2025-01-15T11:24:15Z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